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ink/ink1.xml" ContentType="application/inkml+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0"/>
  </p:notesMasterIdLst>
  <p:sldIdLst>
    <p:sldId id="484" r:id="rId2"/>
    <p:sldId id="485" r:id="rId3"/>
    <p:sldId id="438" r:id="rId4"/>
    <p:sldId id="395" r:id="rId5"/>
    <p:sldId id="439" r:id="rId6"/>
    <p:sldId id="434" r:id="rId7"/>
    <p:sldId id="437" r:id="rId8"/>
    <p:sldId id="382" r:id="rId9"/>
    <p:sldId id="383" r:id="rId10"/>
    <p:sldId id="385" r:id="rId11"/>
    <p:sldId id="381" r:id="rId12"/>
    <p:sldId id="486" r:id="rId13"/>
    <p:sldId id="487" r:id="rId14"/>
    <p:sldId id="488" r:id="rId15"/>
    <p:sldId id="490" r:id="rId16"/>
    <p:sldId id="317" r:id="rId17"/>
    <p:sldId id="372" r:id="rId18"/>
    <p:sldId id="482" r:id="rId19"/>
    <p:sldId id="468" r:id="rId20"/>
    <p:sldId id="469" r:id="rId21"/>
    <p:sldId id="470" r:id="rId22"/>
    <p:sldId id="473" r:id="rId23"/>
    <p:sldId id="474" r:id="rId24"/>
    <p:sldId id="476" r:id="rId25"/>
    <p:sldId id="321" r:id="rId26"/>
    <p:sldId id="373" r:id="rId27"/>
    <p:sldId id="391" r:id="rId28"/>
    <p:sldId id="392" r:id="rId29"/>
    <p:sldId id="454" r:id="rId30"/>
    <p:sldId id="316" r:id="rId31"/>
    <p:sldId id="315" r:id="rId32"/>
    <p:sldId id="478" r:id="rId33"/>
    <p:sldId id="376" r:id="rId34"/>
    <p:sldId id="417" r:id="rId35"/>
    <p:sldId id="418" r:id="rId36"/>
    <p:sldId id="419" r:id="rId37"/>
    <p:sldId id="285" r:id="rId38"/>
    <p:sldId id="466" r:id="rId39"/>
    <p:sldId id="286" r:id="rId40"/>
    <p:sldId id="291" r:id="rId41"/>
    <p:sldId id="287" r:id="rId42"/>
    <p:sldId id="452" r:id="rId43"/>
    <p:sldId id="479" r:id="rId44"/>
    <p:sldId id="274" r:id="rId45"/>
    <p:sldId id="292" r:id="rId46"/>
    <p:sldId id="425" r:id="rId47"/>
    <p:sldId id="426" r:id="rId48"/>
    <p:sldId id="427" r:id="rId49"/>
    <p:sldId id="378" r:id="rId50"/>
    <p:sldId id="351" r:id="rId51"/>
    <p:sldId id="298" r:id="rId52"/>
    <p:sldId id="283" r:id="rId53"/>
    <p:sldId id="451" r:id="rId54"/>
    <p:sldId id="491" r:id="rId55"/>
    <p:sldId id="450" r:id="rId56"/>
    <p:sldId id="480" r:id="rId57"/>
    <p:sldId id="269" r:id="rId58"/>
    <p:sldId id="431" r:id="rId59"/>
    <p:sldId id="312" r:id="rId60"/>
    <p:sldId id="483" r:id="rId61"/>
    <p:sldId id="396" r:id="rId62"/>
    <p:sldId id="397" r:id="rId63"/>
    <p:sldId id="380" r:id="rId64"/>
    <p:sldId id="311" r:id="rId65"/>
    <p:sldId id="463" r:id="rId66"/>
    <p:sldId id="453" r:id="rId67"/>
    <p:sldId id="481" r:id="rId68"/>
    <p:sldId id="492" r:id="rId6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441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815"/>
    <p:restoredTop sz="80559"/>
  </p:normalViewPr>
  <p:slideViewPr>
    <p:cSldViewPr snapToGrid="0" snapToObjects="1">
      <p:cViewPr varScale="1">
        <p:scale>
          <a:sx n="104" d="100"/>
          <a:sy n="104" d="100"/>
        </p:scale>
        <p:origin x="1104" y="200"/>
      </p:cViewPr>
      <p:guideLst/>
    </p:cSldViewPr>
  </p:slideViewPr>
  <p:notesTextViewPr>
    <p:cViewPr>
      <p:scale>
        <a:sx n="1" d="1"/>
        <a:sy n="1" d="1"/>
      </p:scale>
      <p:origin x="0" y="0"/>
    </p:cViewPr>
  </p:notesTextViewPr>
  <p:sorterViewPr>
    <p:cViewPr>
      <p:scale>
        <a:sx n="200" d="100"/>
        <a:sy n="2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presProps" Target="presProps.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18T23:32:32.847"/>
    </inkml:context>
    <inkml:brush xml:id="br0">
      <inkml:brushProperty name="width" value="0.05" units="cm"/>
      <inkml:brushProperty name="height" value="0.05" units="cm"/>
      <inkml:brushProperty name="color" value="#E71224"/>
    </inkml:brush>
  </inkml:definitions>
  <inkml:trace contextRef="#ctx0" brushRef="#br0">6246 3164 24575,'-29'0'0,"-9"0"0,-14 0 0,-15 0 0,7 0 0,-13 0 0,13-2 0,-4-1-820,3 2 1,-4 0 819,-24-6 0,-5-2-1122,8 2 1,-1 1 1121,-9-3 0,-2-2-1273,0 0 1,-2-1 1272,24 3 0,-3 0 0,0-1-834,-1 0 1,0-2 0,-1-1 833,-2-2 0,-2-1 0,1-1 0,-3 1 0,0-1 0,0 0 0,0-2 0,0 0 0,0 0 0,3 1 0,0-1 0,0 0 0,-3-1 0,0-1 0,0 0 0,0 1 0,0 2 0,0-2 0,6-2 0,1-1 0,-1 1 0,-5-2 0,0 1 0,1 0 0,4 0 0,2 0 0,-1-1 0,-5-5 0,0-2 0,1 1 0,4 4 0,1 1 0,3-1 0,12 2 0,2 0 0,0 0-135,-3-1 1,-1-1 0,4 2 134,-11-2 0,2 0 0,-19-11 0,-1 0 0,16 10 0,1 1 0,-5-6 0,3 1 413,13 9 0,3 1-413,-5-1 0,3 1 2042,-15-7-2042,-13 1 0,40 7 3034,-12-5-3034,19 2 2154,9 5-2154,9-5 1092,8 6-1092,4-13 182,10 3-182,0-13 0,15-17 0,27-8 0,14 2 0,12-3-1935,10 7 1,9-1 1934,-28 18 0,5-2 0,2-1 0,1 2-1241,7 0 1,3 3 0,1-1 0,2 1 1240,-8 3 0,1-1 0,2 0 0,2 1 0,1 1-772,8-1 0,2 0 0,2 1 1,1 1-1,0-1 772,-10 6 0,1-1 0,1 1 0,0 1 0,1 0 0,0 3-431,1 0 1,0 3 0,1 0 0,0 2 0,1 0 0,0 1 430,4 0 0,1 1 0,1 1 0,0 0 0,-4 3 0,-2 1 14,14-2 0,-6 4 0,1 1 0,9 2-14,-18 3 0,9 0 0,4 2 0,0 1 0,-2 0 0,-8 1 0,-10 0 0,14 0 0,-13 2 0,9 2 93,-10 1 0,11 1 1,4 1-1,-1 1 0,-7 1 1,-13 0-94,22 6 0,-9 4 0,-13 1 0,3 5 0,-4-1 1114,13 7 0,-6 1-1114,-8-3 0,-5 2 0,-7-1 0,-4 1 3790,35 19-3790,-13 3 0,-8-1 0,-8 3 0,3 6 0,-7-1 0,-1 10 0,-9-1 0,-6 3 0,-8-1 0,-1 5 0,-12-4 0,-1 5 0,-9-21 0,-3 30 0,-2-26 0,-3 30 2603,0-19-2603,-7-18 0,-2 3 0,-7 29 1817,2-23 1,-3-1-1818,-14 24 0,-8 8 0,-3-7 0,-11-2 0,-4-1 214,13-34 0,-3-4-214,-28 19 0,3-10 0,-1-2-1388,-8-7 1388,21-10 0,-9 5 0,6-5 0,14-10 0,-1-1 0,-8 5 0,-5 3 0,2-3 0,-7-1 0,3-1 0,-7 8 0,-2 2 0,0-3 0,0-1 0,6 0 0,2 0 0,2 2 0,1-1-593,-4-3 0,1-1 593,6 4 0,1-1 0,-4-3 0,1 0 0,6 1 0,1-1 0,0-2 0,1 0 237,7-4 1,1 0-238,-3 3 0,2-2 0,-20 9 929,0-1-929,30-14 1722,3-6-1722,12-2 1418,3-3-1418,8-3 0,4 0 0,4-11 0,1 6 0,2-6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8792A5-8FE6-AD4D-BB3D-A496E9455D48}" type="datetimeFigureOut">
              <a:rPr lang="en-US" smtClean="0"/>
              <a:t>10/2/23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D52BF8-803F-3446-AB20-937457F192DD}" type="slidenum">
              <a:rPr lang="en-US" smtClean="0"/>
              <a:t>‹#›</a:t>
            </a:fld>
            <a:endParaRPr lang="en-US"/>
          </a:p>
        </p:txBody>
      </p:sp>
    </p:spTree>
    <p:extLst>
      <p:ext uri="{BB962C8B-B14F-4D97-AF65-F5344CB8AC3E}">
        <p14:creationId xmlns:p14="http://schemas.microsoft.com/office/powerpoint/2010/main" val="9981510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297335-E23B-0545-8DFE-98A3B1147F8C}" type="slidenum">
              <a:rPr lang="en-US" smtClean="0"/>
              <a:pPr/>
              <a:t>1</a:t>
            </a:fld>
            <a:endParaRPr lang="en-US" dirty="0"/>
          </a:p>
        </p:txBody>
      </p:sp>
    </p:spTree>
    <p:extLst>
      <p:ext uri="{BB962C8B-B14F-4D97-AF65-F5344CB8AC3E}">
        <p14:creationId xmlns:p14="http://schemas.microsoft.com/office/powerpoint/2010/main" val="20541127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10</a:t>
            </a:fld>
            <a:endParaRPr lang="en-US"/>
          </a:p>
        </p:txBody>
      </p:sp>
    </p:spTree>
    <p:extLst>
      <p:ext uri="{BB962C8B-B14F-4D97-AF65-F5344CB8AC3E}">
        <p14:creationId xmlns:p14="http://schemas.microsoft.com/office/powerpoint/2010/main" val="26616228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11</a:t>
            </a:fld>
            <a:endParaRPr lang="en-US"/>
          </a:p>
        </p:txBody>
      </p:sp>
    </p:spTree>
    <p:extLst>
      <p:ext uri="{BB962C8B-B14F-4D97-AF65-F5344CB8AC3E}">
        <p14:creationId xmlns:p14="http://schemas.microsoft.com/office/powerpoint/2010/main" val="24400368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16</a:t>
            </a:fld>
            <a:endParaRPr lang="en-US"/>
          </a:p>
        </p:txBody>
      </p:sp>
    </p:spTree>
    <p:extLst>
      <p:ext uri="{BB962C8B-B14F-4D97-AF65-F5344CB8AC3E}">
        <p14:creationId xmlns:p14="http://schemas.microsoft.com/office/powerpoint/2010/main" val="24026213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17</a:t>
            </a:fld>
            <a:endParaRPr lang="en-US"/>
          </a:p>
        </p:txBody>
      </p:sp>
    </p:spTree>
    <p:extLst>
      <p:ext uri="{BB962C8B-B14F-4D97-AF65-F5344CB8AC3E}">
        <p14:creationId xmlns:p14="http://schemas.microsoft.com/office/powerpoint/2010/main" val="22353672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24</a:t>
            </a:fld>
            <a:endParaRPr lang="en-US"/>
          </a:p>
        </p:txBody>
      </p:sp>
    </p:spTree>
    <p:extLst>
      <p:ext uri="{BB962C8B-B14F-4D97-AF65-F5344CB8AC3E}">
        <p14:creationId xmlns:p14="http://schemas.microsoft.com/office/powerpoint/2010/main" val="26825507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25</a:t>
            </a:fld>
            <a:endParaRPr lang="en-US"/>
          </a:p>
        </p:txBody>
      </p:sp>
    </p:spTree>
    <p:extLst>
      <p:ext uri="{BB962C8B-B14F-4D97-AF65-F5344CB8AC3E}">
        <p14:creationId xmlns:p14="http://schemas.microsoft.com/office/powerpoint/2010/main" val="35407922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26</a:t>
            </a:fld>
            <a:endParaRPr lang="en-US"/>
          </a:p>
        </p:txBody>
      </p:sp>
    </p:spTree>
    <p:extLst>
      <p:ext uri="{BB962C8B-B14F-4D97-AF65-F5344CB8AC3E}">
        <p14:creationId xmlns:p14="http://schemas.microsoft.com/office/powerpoint/2010/main" val="39498136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27</a:t>
            </a:fld>
            <a:endParaRPr lang="en-US"/>
          </a:p>
        </p:txBody>
      </p:sp>
    </p:spTree>
    <p:extLst>
      <p:ext uri="{BB962C8B-B14F-4D97-AF65-F5344CB8AC3E}">
        <p14:creationId xmlns:p14="http://schemas.microsoft.com/office/powerpoint/2010/main" val="14294200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28</a:t>
            </a:fld>
            <a:endParaRPr lang="en-US"/>
          </a:p>
        </p:txBody>
      </p:sp>
    </p:spTree>
    <p:extLst>
      <p:ext uri="{BB962C8B-B14F-4D97-AF65-F5344CB8AC3E}">
        <p14:creationId xmlns:p14="http://schemas.microsoft.com/office/powerpoint/2010/main" val="26972144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30</a:t>
            </a:fld>
            <a:endParaRPr lang="en-US"/>
          </a:p>
        </p:txBody>
      </p:sp>
    </p:spTree>
    <p:extLst>
      <p:ext uri="{BB962C8B-B14F-4D97-AF65-F5344CB8AC3E}">
        <p14:creationId xmlns:p14="http://schemas.microsoft.com/office/powerpoint/2010/main" val="2823958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297335-E23B-0545-8DFE-98A3B1147F8C}" type="slidenum">
              <a:rPr lang="en-US" smtClean="0"/>
              <a:pPr/>
              <a:t>2</a:t>
            </a:fld>
            <a:endParaRPr lang="en-US" dirty="0"/>
          </a:p>
        </p:txBody>
      </p:sp>
    </p:spTree>
    <p:extLst>
      <p:ext uri="{BB962C8B-B14F-4D97-AF65-F5344CB8AC3E}">
        <p14:creationId xmlns:p14="http://schemas.microsoft.com/office/powerpoint/2010/main" val="18422503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31</a:t>
            </a:fld>
            <a:endParaRPr lang="en-US"/>
          </a:p>
        </p:txBody>
      </p:sp>
    </p:spTree>
    <p:extLst>
      <p:ext uri="{BB962C8B-B14F-4D97-AF65-F5344CB8AC3E}">
        <p14:creationId xmlns:p14="http://schemas.microsoft.com/office/powerpoint/2010/main" val="32096836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32</a:t>
            </a:fld>
            <a:endParaRPr lang="en-US"/>
          </a:p>
        </p:txBody>
      </p:sp>
    </p:spTree>
    <p:extLst>
      <p:ext uri="{BB962C8B-B14F-4D97-AF65-F5344CB8AC3E}">
        <p14:creationId xmlns:p14="http://schemas.microsoft.com/office/powerpoint/2010/main" val="19492615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BD52BF8-803F-3446-AB20-937457F192DD}" type="slidenum">
              <a:rPr lang="en-US" smtClean="0"/>
              <a:t>33</a:t>
            </a:fld>
            <a:endParaRPr lang="en-US"/>
          </a:p>
        </p:txBody>
      </p:sp>
    </p:spTree>
    <p:extLst>
      <p:ext uri="{BB962C8B-B14F-4D97-AF65-F5344CB8AC3E}">
        <p14:creationId xmlns:p14="http://schemas.microsoft.com/office/powerpoint/2010/main" val="34531149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BD52BF8-803F-3446-AB20-937457F192DD}" type="slidenum">
              <a:rPr lang="en-US" smtClean="0"/>
              <a:t>34</a:t>
            </a:fld>
            <a:endParaRPr lang="en-US"/>
          </a:p>
        </p:txBody>
      </p:sp>
    </p:spTree>
    <p:extLst>
      <p:ext uri="{BB962C8B-B14F-4D97-AF65-F5344CB8AC3E}">
        <p14:creationId xmlns:p14="http://schemas.microsoft.com/office/powerpoint/2010/main" val="31072481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BD52BF8-803F-3446-AB20-937457F192DD}" type="slidenum">
              <a:rPr lang="en-US" smtClean="0"/>
              <a:t>35</a:t>
            </a:fld>
            <a:endParaRPr lang="en-US"/>
          </a:p>
        </p:txBody>
      </p:sp>
    </p:spTree>
    <p:extLst>
      <p:ext uri="{BB962C8B-B14F-4D97-AF65-F5344CB8AC3E}">
        <p14:creationId xmlns:p14="http://schemas.microsoft.com/office/powerpoint/2010/main" val="9168894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BD52BF8-803F-3446-AB20-937457F192DD}" type="slidenum">
              <a:rPr lang="en-US" smtClean="0"/>
              <a:t>36</a:t>
            </a:fld>
            <a:endParaRPr lang="en-US"/>
          </a:p>
        </p:txBody>
      </p:sp>
    </p:spTree>
    <p:extLst>
      <p:ext uri="{BB962C8B-B14F-4D97-AF65-F5344CB8AC3E}">
        <p14:creationId xmlns:p14="http://schemas.microsoft.com/office/powerpoint/2010/main" val="37265805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37</a:t>
            </a:fld>
            <a:endParaRPr lang="en-US"/>
          </a:p>
        </p:txBody>
      </p:sp>
    </p:spTree>
    <p:extLst>
      <p:ext uri="{BB962C8B-B14F-4D97-AF65-F5344CB8AC3E}">
        <p14:creationId xmlns:p14="http://schemas.microsoft.com/office/powerpoint/2010/main" val="30221671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38</a:t>
            </a:fld>
            <a:endParaRPr lang="en-US"/>
          </a:p>
        </p:txBody>
      </p:sp>
    </p:spTree>
    <p:extLst>
      <p:ext uri="{BB962C8B-B14F-4D97-AF65-F5344CB8AC3E}">
        <p14:creationId xmlns:p14="http://schemas.microsoft.com/office/powerpoint/2010/main" val="32530073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39</a:t>
            </a:fld>
            <a:endParaRPr lang="en-US"/>
          </a:p>
        </p:txBody>
      </p:sp>
    </p:spTree>
    <p:extLst>
      <p:ext uri="{BB962C8B-B14F-4D97-AF65-F5344CB8AC3E}">
        <p14:creationId xmlns:p14="http://schemas.microsoft.com/office/powerpoint/2010/main" val="670087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41</a:t>
            </a:fld>
            <a:endParaRPr lang="en-US"/>
          </a:p>
        </p:txBody>
      </p:sp>
    </p:spTree>
    <p:extLst>
      <p:ext uri="{BB962C8B-B14F-4D97-AF65-F5344CB8AC3E}">
        <p14:creationId xmlns:p14="http://schemas.microsoft.com/office/powerpoint/2010/main" val="41686049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E8EAED"/>
                </a:solidFill>
                <a:effectLst/>
                <a:latin typeface="Google Sans"/>
              </a:rPr>
              <a:t>Bagging decreases variance, not bias, and solves over-fitting issues in a model. Boosting decreases bias, not variance.</a:t>
            </a:r>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a:t>
            </a:fld>
            <a:endParaRPr lang="en-US"/>
          </a:p>
        </p:txBody>
      </p:sp>
    </p:spTree>
    <p:extLst>
      <p:ext uri="{BB962C8B-B14F-4D97-AF65-F5344CB8AC3E}">
        <p14:creationId xmlns:p14="http://schemas.microsoft.com/office/powerpoint/2010/main" val="35608109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42</a:t>
            </a:fld>
            <a:endParaRPr lang="en-US"/>
          </a:p>
        </p:txBody>
      </p:sp>
    </p:spTree>
    <p:extLst>
      <p:ext uri="{BB962C8B-B14F-4D97-AF65-F5344CB8AC3E}">
        <p14:creationId xmlns:p14="http://schemas.microsoft.com/office/powerpoint/2010/main" val="16650853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43</a:t>
            </a:fld>
            <a:endParaRPr lang="en-US"/>
          </a:p>
        </p:txBody>
      </p:sp>
    </p:spTree>
    <p:extLst>
      <p:ext uri="{BB962C8B-B14F-4D97-AF65-F5344CB8AC3E}">
        <p14:creationId xmlns:p14="http://schemas.microsoft.com/office/powerpoint/2010/main" val="38325883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44</a:t>
            </a:fld>
            <a:endParaRPr lang="en-US"/>
          </a:p>
        </p:txBody>
      </p:sp>
    </p:spTree>
    <p:extLst>
      <p:ext uri="{BB962C8B-B14F-4D97-AF65-F5344CB8AC3E}">
        <p14:creationId xmlns:p14="http://schemas.microsoft.com/office/powerpoint/2010/main" val="393295849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45</a:t>
            </a:fld>
            <a:endParaRPr lang="en-US"/>
          </a:p>
        </p:txBody>
      </p:sp>
    </p:spTree>
    <p:extLst>
      <p:ext uri="{BB962C8B-B14F-4D97-AF65-F5344CB8AC3E}">
        <p14:creationId xmlns:p14="http://schemas.microsoft.com/office/powerpoint/2010/main" val="32329649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46</a:t>
            </a:fld>
            <a:endParaRPr lang="en-US"/>
          </a:p>
        </p:txBody>
      </p:sp>
    </p:spTree>
    <p:extLst>
      <p:ext uri="{BB962C8B-B14F-4D97-AF65-F5344CB8AC3E}">
        <p14:creationId xmlns:p14="http://schemas.microsoft.com/office/powerpoint/2010/main" val="4343194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47</a:t>
            </a:fld>
            <a:endParaRPr lang="en-US"/>
          </a:p>
        </p:txBody>
      </p:sp>
    </p:spTree>
    <p:extLst>
      <p:ext uri="{BB962C8B-B14F-4D97-AF65-F5344CB8AC3E}">
        <p14:creationId xmlns:p14="http://schemas.microsoft.com/office/powerpoint/2010/main" val="188196216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48</a:t>
            </a:fld>
            <a:endParaRPr lang="en-US"/>
          </a:p>
        </p:txBody>
      </p:sp>
    </p:spTree>
    <p:extLst>
      <p:ext uri="{BB962C8B-B14F-4D97-AF65-F5344CB8AC3E}">
        <p14:creationId xmlns:p14="http://schemas.microsoft.com/office/powerpoint/2010/main" val="261405932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BD52BF8-803F-3446-AB20-937457F192DD}" type="slidenum">
              <a:rPr lang="en-US" smtClean="0"/>
              <a:t>49</a:t>
            </a:fld>
            <a:endParaRPr lang="en-US"/>
          </a:p>
        </p:txBody>
      </p:sp>
    </p:spTree>
    <p:extLst>
      <p:ext uri="{BB962C8B-B14F-4D97-AF65-F5344CB8AC3E}">
        <p14:creationId xmlns:p14="http://schemas.microsoft.com/office/powerpoint/2010/main" val="415645565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50</a:t>
            </a:fld>
            <a:endParaRPr lang="en-US"/>
          </a:p>
        </p:txBody>
      </p:sp>
    </p:spTree>
    <p:extLst>
      <p:ext uri="{BB962C8B-B14F-4D97-AF65-F5344CB8AC3E}">
        <p14:creationId xmlns:p14="http://schemas.microsoft.com/office/powerpoint/2010/main" val="150686289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51</a:t>
            </a:fld>
            <a:endParaRPr lang="en-US"/>
          </a:p>
        </p:txBody>
      </p:sp>
    </p:spTree>
    <p:extLst>
      <p:ext uri="{BB962C8B-B14F-4D97-AF65-F5344CB8AC3E}">
        <p14:creationId xmlns:p14="http://schemas.microsoft.com/office/powerpoint/2010/main" val="25346684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a:t>
            </a:fld>
            <a:endParaRPr lang="en-US"/>
          </a:p>
        </p:txBody>
      </p:sp>
    </p:spTree>
    <p:extLst>
      <p:ext uri="{BB962C8B-B14F-4D97-AF65-F5344CB8AC3E}">
        <p14:creationId xmlns:p14="http://schemas.microsoft.com/office/powerpoint/2010/main" val="356081095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52</a:t>
            </a:fld>
            <a:endParaRPr lang="en-US"/>
          </a:p>
        </p:txBody>
      </p:sp>
    </p:spTree>
    <p:extLst>
      <p:ext uri="{BB962C8B-B14F-4D97-AF65-F5344CB8AC3E}">
        <p14:creationId xmlns:p14="http://schemas.microsoft.com/office/powerpoint/2010/main" val="185370193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53</a:t>
            </a:fld>
            <a:endParaRPr lang="en-US"/>
          </a:p>
        </p:txBody>
      </p:sp>
    </p:spTree>
    <p:extLst>
      <p:ext uri="{BB962C8B-B14F-4D97-AF65-F5344CB8AC3E}">
        <p14:creationId xmlns:p14="http://schemas.microsoft.com/office/powerpoint/2010/main" val="239453684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55</a:t>
            </a:fld>
            <a:endParaRPr lang="en-US"/>
          </a:p>
        </p:txBody>
      </p:sp>
    </p:spTree>
    <p:extLst>
      <p:ext uri="{BB962C8B-B14F-4D97-AF65-F5344CB8AC3E}">
        <p14:creationId xmlns:p14="http://schemas.microsoft.com/office/powerpoint/2010/main" val="6123477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56</a:t>
            </a:fld>
            <a:endParaRPr lang="en-US"/>
          </a:p>
        </p:txBody>
      </p:sp>
    </p:spTree>
    <p:extLst>
      <p:ext uri="{BB962C8B-B14F-4D97-AF65-F5344CB8AC3E}">
        <p14:creationId xmlns:p14="http://schemas.microsoft.com/office/powerpoint/2010/main" val="76981322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57</a:t>
            </a:fld>
            <a:endParaRPr lang="en-US"/>
          </a:p>
        </p:txBody>
      </p:sp>
    </p:spTree>
    <p:extLst>
      <p:ext uri="{BB962C8B-B14F-4D97-AF65-F5344CB8AC3E}">
        <p14:creationId xmlns:p14="http://schemas.microsoft.com/office/powerpoint/2010/main" val="217811836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58</a:t>
            </a:fld>
            <a:endParaRPr lang="en-US"/>
          </a:p>
        </p:txBody>
      </p:sp>
    </p:spTree>
    <p:extLst>
      <p:ext uri="{BB962C8B-B14F-4D97-AF65-F5344CB8AC3E}">
        <p14:creationId xmlns:p14="http://schemas.microsoft.com/office/powerpoint/2010/main" val="326287149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59</a:t>
            </a:fld>
            <a:endParaRPr lang="en-US"/>
          </a:p>
        </p:txBody>
      </p:sp>
    </p:spTree>
    <p:extLst>
      <p:ext uri="{BB962C8B-B14F-4D97-AF65-F5344CB8AC3E}">
        <p14:creationId xmlns:p14="http://schemas.microsoft.com/office/powerpoint/2010/main" val="347228742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60</a:t>
            </a:fld>
            <a:endParaRPr lang="en-US"/>
          </a:p>
        </p:txBody>
      </p:sp>
    </p:spTree>
    <p:extLst>
      <p:ext uri="{BB962C8B-B14F-4D97-AF65-F5344CB8AC3E}">
        <p14:creationId xmlns:p14="http://schemas.microsoft.com/office/powerpoint/2010/main" val="5273348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61</a:t>
            </a:fld>
            <a:endParaRPr lang="en-US"/>
          </a:p>
        </p:txBody>
      </p:sp>
    </p:spTree>
    <p:extLst>
      <p:ext uri="{BB962C8B-B14F-4D97-AF65-F5344CB8AC3E}">
        <p14:creationId xmlns:p14="http://schemas.microsoft.com/office/powerpoint/2010/main" val="304492543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62</a:t>
            </a:fld>
            <a:endParaRPr lang="en-US"/>
          </a:p>
        </p:txBody>
      </p:sp>
    </p:spTree>
    <p:extLst>
      <p:ext uri="{BB962C8B-B14F-4D97-AF65-F5344CB8AC3E}">
        <p14:creationId xmlns:p14="http://schemas.microsoft.com/office/powerpoint/2010/main" val="10544310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a:t>
            </a:fld>
            <a:endParaRPr lang="en-US"/>
          </a:p>
        </p:txBody>
      </p:sp>
    </p:spTree>
    <p:extLst>
      <p:ext uri="{BB962C8B-B14F-4D97-AF65-F5344CB8AC3E}">
        <p14:creationId xmlns:p14="http://schemas.microsoft.com/office/powerpoint/2010/main" val="76644758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63</a:t>
            </a:fld>
            <a:endParaRPr lang="en-US"/>
          </a:p>
        </p:txBody>
      </p:sp>
    </p:spTree>
    <p:extLst>
      <p:ext uri="{BB962C8B-B14F-4D97-AF65-F5344CB8AC3E}">
        <p14:creationId xmlns:p14="http://schemas.microsoft.com/office/powerpoint/2010/main" val="323408055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64</a:t>
            </a:fld>
            <a:endParaRPr lang="en-US"/>
          </a:p>
        </p:txBody>
      </p:sp>
    </p:spTree>
    <p:extLst>
      <p:ext uri="{BB962C8B-B14F-4D97-AF65-F5344CB8AC3E}">
        <p14:creationId xmlns:p14="http://schemas.microsoft.com/office/powerpoint/2010/main" val="388605048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EF074-49A8-4D46-86C1-55FE3FE11B7E}" type="slidenum">
              <a:rPr lang="en-US" smtClean="0"/>
              <a:pPr/>
              <a:t>68</a:t>
            </a:fld>
            <a:endParaRPr lang="en-US" dirty="0"/>
          </a:p>
        </p:txBody>
      </p:sp>
    </p:spTree>
    <p:extLst>
      <p:ext uri="{BB962C8B-B14F-4D97-AF65-F5344CB8AC3E}">
        <p14:creationId xmlns:p14="http://schemas.microsoft.com/office/powerpoint/2010/main" val="13270983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a:t>
            </a:fld>
            <a:endParaRPr lang="en-US"/>
          </a:p>
        </p:txBody>
      </p:sp>
    </p:spTree>
    <p:extLst>
      <p:ext uri="{BB962C8B-B14F-4D97-AF65-F5344CB8AC3E}">
        <p14:creationId xmlns:p14="http://schemas.microsoft.com/office/powerpoint/2010/main" val="40204924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7</a:t>
            </a:fld>
            <a:endParaRPr lang="en-US"/>
          </a:p>
        </p:txBody>
      </p:sp>
    </p:spTree>
    <p:extLst>
      <p:ext uri="{BB962C8B-B14F-4D97-AF65-F5344CB8AC3E}">
        <p14:creationId xmlns:p14="http://schemas.microsoft.com/office/powerpoint/2010/main" val="31791779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8</a:t>
            </a:fld>
            <a:endParaRPr lang="en-US"/>
          </a:p>
        </p:txBody>
      </p:sp>
    </p:spTree>
    <p:extLst>
      <p:ext uri="{BB962C8B-B14F-4D97-AF65-F5344CB8AC3E}">
        <p14:creationId xmlns:p14="http://schemas.microsoft.com/office/powerpoint/2010/main" val="16013327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9</a:t>
            </a:fld>
            <a:endParaRPr lang="en-US"/>
          </a:p>
        </p:txBody>
      </p:sp>
    </p:spTree>
    <p:extLst>
      <p:ext uri="{BB962C8B-B14F-4D97-AF65-F5344CB8AC3E}">
        <p14:creationId xmlns:p14="http://schemas.microsoft.com/office/powerpoint/2010/main" val="32888632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E1718-7542-CB4F-AAF8-9C7E53F9164E}"/>
              </a:ext>
            </a:extLst>
          </p:cNvPr>
          <p:cNvSpPr>
            <a:spLocks noGrp="1"/>
          </p:cNvSpPr>
          <p:nvPr>
            <p:ph type="ctrTitle"/>
          </p:nvPr>
        </p:nvSpPr>
        <p:spPr>
          <a:xfrm>
            <a:off x="1524000" y="1122363"/>
            <a:ext cx="9144000" cy="2387600"/>
          </a:xfrm>
        </p:spPr>
        <p:txBody>
          <a:bodyPr anchor="b"/>
          <a:lstStyle>
            <a:lvl1pPr algn="ctr">
              <a:defRPr sz="6000">
                <a:latin typeface="Klee Medium" panose="02020600000000000000" pitchFamily="18" charset="-128"/>
                <a:ea typeface="Klee Medium" panose="02020600000000000000" pitchFamily="18" charset="-128"/>
              </a:defRPr>
            </a:lvl1pPr>
          </a:lstStyle>
          <a:p>
            <a:r>
              <a:rPr lang="en-US" dirty="0"/>
              <a:t>Click to edit Master title style</a:t>
            </a:r>
          </a:p>
        </p:txBody>
      </p:sp>
      <p:sp>
        <p:nvSpPr>
          <p:cNvPr id="3" name="Subtitle 2">
            <a:extLst>
              <a:ext uri="{FF2B5EF4-FFF2-40B4-BE49-F238E27FC236}">
                <a16:creationId xmlns:a16="http://schemas.microsoft.com/office/drawing/2014/main" id="{2C97B89B-0C22-2D49-8C17-E5C03445D974}"/>
              </a:ext>
            </a:extLst>
          </p:cNvPr>
          <p:cNvSpPr>
            <a:spLocks noGrp="1"/>
          </p:cNvSpPr>
          <p:nvPr>
            <p:ph type="subTitle" idx="1"/>
          </p:nvPr>
        </p:nvSpPr>
        <p:spPr>
          <a:xfrm>
            <a:off x="1524000" y="3602038"/>
            <a:ext cx="9144000" cy="1655762"/>
          </a:xfrm>
        </p:spPr>
        <p:txBody>
          <a:bodyPr/>
          <a:lstStyle>
            <a:lvl1pPr marL="0" indent="0" algn="ctr">
              <a:buNone/>
              <a:defRPr sz="2400">
                <a:latin typeface="Klee Medium" panose="02020600000000000000" pitchFamily="18" charset="-128"/>
                <a:ea typeface="Klee Medium" panose="02020600000000000000" pitchFamily="18"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58DB4F64-BD1E-E149-92EA-7751E98122B2}"/>
              </a:ext>
            </a:extLst>
          </p:cNvPr>
          <p:cNvSpPr>
            <a:spLocks noGrp="1"/>
          </p:cNvSpPr>
          <p:nvPr>
            <p:ph type="dt" sz="half" idx="10"/>
          </p:nvPr>
        </p:nvSpPr>
        <p:spPr/>
        <p:txBody>
          <a:bodyPr/>
          <a:lstStyle/>
          <a:p>
            <a:fld id="{E0CC5F41-15CE-8349-BE91-0E15583CE679}" type="datetime1">
              <a:rPr lang="en-US" smtClean="0"/>
              <a:t>10/2/23</a:t>
            </a:fld>
            <a:endParaRPr lang="en-US"/>
          </a:p>
        </p:txBody>
      </p:sp>
      <p:sp>
        <p:nvSpPr>
          <p:cNvPr id="5" name="Footer Placeholder 4">
            <a:extLst>
              <a:ext uri="{FF2B5EF4-FFF2-40B4-BE49-F238E27FC236}">
                <a16:creationId xmlns:a16="http://schemas.microsoft.com/office/drawing/2014/main" id="{0B9272DB-D3BF-E44D-8CE0-E04C2B1A96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B2778E-8F07-004C-9864-5BE3CD0C2EB3}"/>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20733203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36B626-0623-E948-909A-398B5E0980D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FE42925-2381-CC43-9A79-C945A443EBF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22D15CA-B310-3B40-A246-4035FB2EEEFA}"/>
              </a:ext>
            </a:extLst>
          </p:cNvPr>
          <p:cNvSpPr>
            <a:spLocks noGrp="1"/>
          </p:cNvSpPr>
          <p:nvPr>
            <p:ph type="dt" sz="half" idx="10"/>
          </p:nvPr>
        </p:nvSpPr>
        <p:spPr/>
        <p:txBody>
          <a:bodyPr/>
          <a:lstStyle/>
          <a:p>
            <a:fld id="{CAB297AD-A009-5943-9BFC-D799FFE4DB06}" type="datetime1">
              <a:rPr lang="en-US" smtClean="0"/>
              <a:t>10/2/23</a:t>
            </a:fld>
            <a:endParaRPr lang="en-US"/>
          </a:p>
        </p:txBody>
      </p:sp>
      <p:sp>
        <p:nvSpPr>
          <p:cNvPr id="5" name="Footer Placeholder 4">
            <a:extLst>
              <a:ext uri="{FF2B5EF4-FFF2-40B4-BE49-F238E27FC236}">
                <a16:creationId xmlns:a16="http://schemas.microsoft.com/office/drawing/2014/main" id="{9D746334-D415-C04C-B755-40892F6768B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F2EAEE-950E-954E-8840-2CE63F5DB4F6}"/>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30418803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E742143-1843-9E42-AB57-936B80CC9B7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EB17A92-8F5C-1949-88AE-CF5F0AD9EE4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788B6-E0A6-7A46-A887-740A00B11BA1}"/>
              </a:ext>
            </a:extLst>
          </p:cNvPr>
          <p:cNvSpPr>
            <a:spLocks noGrp="1"/>
          </p:cNvSpPr>
          <p:nvPr>
            <p:ph type="dt" sz="half" idx="10"/>
          </p:nvPr>
        </p:nvSpPr>
        <p:spPr/>
        <p:txBody>
          <a:bodyPr/>
          <a:lstStyle/>
          <a:p>
            <a:fld id="{8A8742C5-D2FA-BD4D-89AE-064B1D2F0C6A}" type="datetime1">
              <a:rPr lang="en-US" smtClean="0"/>
              <a:t>10/2/23</a:t>
            </a:fld>
            <a:endParaRPr lang="en-US"/>
          </a:p>
        </p:txBody>
      </p:sp>
      <p:sp>
        <p:nvSpPr>
          <p:cNvPr id="5" name="Footer Placeholder 4">
            <a:extLst>
              <a:ext uri="{FF2B5EF4-FFF2-40B4-BE49-F238E27FC236}">
                <a16:creationId xmlns:a16="http://schemas.microsoft.com/office/drawing/2014/main" id="{1360A18F-1424-E647-801A-D058DF249E9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F37D648-B170-8346-BA33-77C12B888F7E}"/>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35468596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bg>
      <p:bgPr>
        <a:solidFill>
          <a:srgbClr val="002A40"/>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3232" cy="6858000"/>
          </a:xfrm>
          <a:prstGeom prst="rect">
            <a:avLst/>
          </a:prstGeom>
        </p:spPr>
      </p:pic>
      <p:sp>
        <p:nvSpPr>
          <p:cNvPr id="3" name="Subtitle 2"/>
          <p:cNvSpPr>
            <a:spLocks noGrp="1"/>
          </p:cNvSpPr>
          <p:nvPr>
            <p:ph type="subTitle" idx="1"/>
          </p:nvPr>
        </p:nvSpPr>
        <p:spPr>
          <a:xfrm>
            <a:off x="1524000" y="5862638"/>
            <a:ext cx="9144000" cy="332399"/>
          </a:xfrm>
          <a:prstGeom prst="rect">
            <a:avLst/>
          </a:prstGeom>
        </p:spPr>
        <p:txBody>
          <a:bodyPr lIns="0" tIns="0" rIns="0" bIns="0">
            <a:spAutoFit/>
          </a:bodyPr>
          <a:lstStyle>
            <a:lvl1pPr marL="0" indent="0" algn="ctr">
              <a:buNone/>
              <a:defRPr sz="2400" b="0" i="0">
                <a:solidFill>
                  <a:schemeClr val="bg1"/>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 name="Title 1"/>
          <p:cNvSpPr>
            <a:spLocks noGrp="1"/>
          </p:cNvSpPr>
          <p:nvPr>
            <p:ph type="ctrTitle"/>
          </p:nvPr>
        </p:nvSpPr>
        <p:spPr>
          <a:xfrm>
            <a:off x="914400" y="2463065"/>
            <a:ext cx="10363200" cy="1661993"/>
          </a:xfrm>
          <a:prstGeom prst="rect">
            <a:avLst/>
          </a:prstGeom>
        </p:spPr>
        <p:txBody>
          <a:bodyPr lIns="0" tIns="0" rIns="0" bIns="0" anchor="ctr" anchorCtr="0">
            <a:noAutofit/>
          </a:bodyPr>
          <a:lstStyle>
            <a:lvl1pPr algn="ctr">
              <a:defRPr sz="6000">
                <a:solidFill>
                  <a:schemeClr val="bg1"/>
                </a:solidFill>
              </a:defRPr>
            </a:lvl1pPr>
          </a:lstStyle>
          <a:p>
            <a:r>
              <a:rPr lang="en-US" dirty="0"/>
              <a:t>Click to edit Master title style</a:t>
            </a:r>
          </a:p>
        </p:txBody>
      </p:sp>
      <p:sp>
        <p:nvSpPr>
          <p:cNvPr id="7" name="Text Placeholder 6"/>
          <p:cNvSpPr>
            <a:spLocks noGrp="1"/>
          </p:cNvSpPr>
          <p:nvPr>
            <p:ph type="body" sz="quarter" idx="10" hasCustomPrompt="1"/>
          </p:nvPr>
        </p:nvSpPr>
        <p:spPr>
          <a:xfrm>
            <a:off x="914400" y="4182634"/>
            <a:ext cx="10363200" cy="498598"/>
          </a:xfrm>
          <a:prstGeom prst="rect">
            <a:avLst/>
          </a:prstGeom>
        </p:spPr>
        <p:txBody>
          <a:bodyPr wrap="square" lIns="0" tIns="0" rIns="0" bIns="0">
            <a:spAutoFit/>
          </a:bodyPr>
          <a:lstStyle>
            <a:lvl1pPr algn="ctr">
              <a:defRPr sz="3600" b="0" i="0">
                <a:solidFill>
                  <a:srgbClr val="06D0E2"/>
                </a:solidFill>
                <a:latin typeface="Arial" charset="0"/>
                <a:ea typeface="Arial" charset="0"/>
                <a:cs typeface="Arial" charset="0"/>
              </a:defRPr>
            </a:lvl1pPr>
          </a:lstStyle>
          <a:p>
            <a:pPr lvl="0"/>
            <a:r>
              <a:rPr lang="en-US" dirty="0"/>
              <a:t>Speaker Name</a:t>
            </a:r>
          </a:p>
        </p:txBody>
      </p:sp>
      <p:pic>
        <p:nvPicPr>
          <p:cNvPr id="6" name="Picture 5">
            <a:extLst>
              <a:ext uri="{FF2B5EF4-FFF2-40B4-BE49-F238E27FC236}">
                <a16:creationId xmlns:a16="http://schemas.microsoft.com/office/drawing/2014/main" id="{0B6123E4-4931-4541-BC84-D7BFF4434EA7}"/>
              </a:ext>
            </a:extLst>
          </p:cNvPr>
          <p:cNvPicPr>
            <a:picLocks noChangeAspect="1"/>
          </p:cNvPicPr>
          <p:nvPr userDrawn="1"/>
        </p:nvPicPr>
        <p:blipFill>
          <a:blip r:embed="rId3"/>
          <a:stretch>
            <a:fillRect/>
          </a:stretch>
        </p:blipFill>
        <p:spPr>
          <a:xfrm>
            <a:off x="4583330" y="662963"/>
            <a:ext cx="3025340" cy="825093"/>
          </a:xfrm>
          <a:prstGeom prst="rect">
            <a:avLst/>
          </a:prstGeom>
        </p:spPr>
      </p:pic>
    </p:spTree>
    <p:extLst>
      <p:ext uri="{BB962C8B-B14F-4D97-AF65-F5344CB8AC3E}">
        <p14:creationId xmlns:p14="http://schemas.microsoft.com/office/powerpoint/2010/main" val="31495895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Title Slide">
    <p:bg>
      <p:bgPr>
        <a:solidFill>
          <a:srgbClr val="002A40"/>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077"/>
            <a:ext cx="12183232" cy="6853846"/>
          </a:xfrm>
          <a:prstGeom prst="rect">
            <a:avLst/>
          </a:prstGeom>
        </p:spPr>
      </p:pic>
      <p:sp>
        <p:nvSpPr>
          <p:cNvPr id="2" name="Title 1"/>
          <p:cNvSpPr>
            <a:spLocks noGrp="1"/>
          </p:cNvSpPr>
          <p:nvPr>
            <p:ph type="ctrTitle" hasCustomPrompt="1"/>
          </p:nvPr>
        </p:nvSpPr>
        <p:spPr>
          <a:xfrm>
            <a:off x="914400" y="2878564"/>
            <a:ext cx="10363200" cy="830997"/>
          </a:xfrm>
          <a:prstGeom prst="rect">
            <a:avLst/>
          </a:prstGeom>
        </p:spPr>
        <p:txBody>
          <a:bodyPr lIns="0" tIns="0" rIns="0" bIns="0" anchor="ctr" anchorCtr="0">
            <a:spAutoFit/>
          </a:bodyPr>
          <a:lstStyle>
            <a:lvl1pPr algn="ctr">
              <a:defRPr sz="6000">
                <a:solidFill>
                  <a:schemeClr val="bg1"/>
                </a:solidFill>
              </a:defRPr>
            </a:lvl1pPr>
          </a:lstStyle>
          <a:p>
            <a:r>
              <a:rPr lang="en-US" dirty="0"/>
              <a:t>Click to edit Section Title</a:t>
            </a:r>
          </a:p>
        </p:txBody>
      </p:sp>
    </p:spTree>
    <p:extLst>
      <p:ext uri="{BB962C8B-B14F-4D97-AF65-F5344CB8AC3E}">
        <p14:creationId xmlns:p14="http://schemas.microsoft.com/office/powerpoint/2010/main" val="39496287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F0FFC-4BDC-DF48-B0C3-87DF3812F904}"/>
              </a:ext>
            </a:extLst>
          </p:cNvPr>
          <p:cNvSpPr>
            <a:spLocks noGrp="1"/>
          </p:cNvSpPr>
          <p:nvPr>
            <p:ph type="title"/>
          </p:nvPr>
        </p:nvSpPr>
        <p:spPr>
          <a:xfrm>
            <a:off x="838200" y="365125"/>
            <a:ext cx="10515600" cy="668147"/>
          </a:xfrm>
        </p:spPr>
        <p:txBody>
          <a:bodyPr/>
          <a:lstStyle>
            <a:lvl1pPr algn="ctr">
              <a:defRPr>
                <a:latin typeface="Klee Medium" panose="02020600000000000000" pitchFamily="18" charset="-128"/>
                <a:ea typeface="Klee Medium" panose="02020600000000000000" pitchFamily="18" charset="-128"/>
              </a:defRPr>
            </a:lvl1pPr>
          </a:lstStyle>
          <a:p>
            <a:r>
              <a:rPr lang="en-US" dirty="0"/>
              <a:t>Click to edit Master title style</a:t>
            </a:r>
          </a:p>
        </p:txBody>
      </p:sp>
      <p:sp>
        <p:nvSpPr>
          <p:cNvPr id="3" name="Content Placeholder 2">
            <a:extLst>
              <a:ext uri="{FF2B5EF4-FFF2-40B4-BE49-F238E27FC236}">
                <a16:creationId xmlns:a16="http://schemas.microsoft.com/office/drawing/2014/main" id="{C29BA920-994D-1F40-BF30-76D5793A4955}"/>
              </a:ext>
            </a:extLst>
          </p:cNvPr>
          <p:cNvSpPr>
            <a:spLocks noGrp="1"/>
          </p:cNvSpPr>
          <p:nvPr>
            <p:ph idx="1"/>
          </p:nvPr>
        </p:nvSpPr>
        <p:spPr>
          <a:xfrm>
            <a:off x="838200" y="1197864"/>
            <a:ext cx="10515600" cy="4979099"/>
          </a:xfrm>
        </p:spPr>
        <p:txBody>
          <a:bodyPr/>
          <a:lstStyle>
            <a:lvl1pPr>
              <a:defRPr>
                <a:latin typeface="Klee Medium" panose="02020600000000000000" pitchFamily="18" charset="-128"/>
                <a:ea typeface="Klee Medium" panose="02020600000000000000" pitchFamily="18" charset="-128"/>
              </a:defRPr>
            </a:lvl1pPr>
            <a:lvl2pPr>
              <a:defRPr>
                <a:latin typeface="Klee Medium" panose="02020600000000000000" pitchFamily="18" charset="-128"/>
                <a:ea typeface="Klee Medium" panose="02020600000000000000" pitchFamily="18" charset="-128"/>
              </a:defRPr>
            </a:lvl2pPr>
            <a:lvl3pPr>
              <a:defRPr>
                <a:latin typeface="Klee Medium" panose="02020600000000000000" pitchFamily="18" charset="-128"/>
                <a:ea typeface="Klee Medium" panose="02020600000000000000" pitchFamily="18" charset="-128"/>
              </a:defRPr>
            </a:lvl3pPr>
            <a:lvl4pPr>
              <a:defRPr>
                <a:latin typeface="Klee Medium" panose="02020600000000000000" pitchFamily="18" charset="-128"/>
                <a:ea typeface="Klee Medium" panose="02020600000000000000" pitchFamily="18" charset="-128"/>
              </a:defRPr>
            </a:lvl4pPr>
            <a:lvl5pPr>
              <a:defRPr>
                <a:latin typeface="Klee Medium" panose="02020600000000000000" pitchFamily="18" charset="-128"/>
                <a:ea typeface="Klee Medium" panose="02020600000000000000" pitchFamily="18" charset="-128"/>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6F0E3E0-1969-5849-B995-2BC2B06E5240}"/>
              </a:ext>
            </a:extLst>
          </p:cNvPr>
          <p:cNvSpPr>
            <a:spLocks noGrp="1"/>
          </p:cNvSpPr>
          <p:nvPr>
            <p:ph type="dt" sz="half" idx="10"/>
          </p:nvPr>
        </p:nvSpPr>
        <p:spPr/>
        <p:txBody>
          <a:bodyPr/>
          <a:lstStyle/>
          <a:p>
            <a:fld id="{FE838912-898F-7D43-923C-FA00A617A6D9}" type="datetime1">
              <a:rPr lang="en-US" smtClean="0"/>
              <a:t>10/2/23</a:t>
            </a:fld>
            <a:endParaRPr lang="en-US"/>
          </a:p>
        </p:txBody>
      </p:sp>
      <p:sp>
        <p:nvSpPr>
          <p:cNvPr id="5" name="Footer Placeholder 4">
            <a:extLst>
              <a:ext uri="{FF2B5EF4-FFF2-40B4-BE49-F238E27FC236}">
                <a16:creationId xmlns:a16="http://schemas.microsoft.com/office/drawing/2014/main" id="{5B542BC1-CC3D-E345-B916-98E101F441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37AC61-9BDE-5949-B226-FF5BA09DC123}"/>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10621624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629F2-3B2A-6848-A2DB-6732368E15B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A534F05-534D-224F-B552-4771D4DA0A5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3A3F94E-70DF-8444-8235-37F494BB1331}"/>
              </a:ext>
            </a:extLst>
          </p:cNvPr>
          <p:cNvSpPr>
            <a:spLocks noGrp="1"/>
          </p:cNvSpPr>
          <p:nvPr>
            <p:ph type="dt" sz="half" idx="10"/>
          </p:nvPr>
        </p:nvSpPr>
        <p:spPr/>
        <p:txBody>
          <a:bodyPr/>
          <a:lstStyle/>
          <a:p>
            <a:fld id="{255757D3-14C4-394F-A846-8A0AE0E01257}" type="datetime1">
              <a:rPr lang="en-US" smtClean="0"/>
              <a:t>10/2/23</a:t>
            </a:fld>
            <a:endParaRPr lang="en-US"/>
          </a:p>
        </p:txBody>
      </p:sp>
      <p:sp>
        <p:nvSpPr>
          <p:cNvPr id="5" name="Footer Placeholder 4">
            <a:extLst>
              <a:ext uri="{FF2B5EF4-FFF2-40B4-BE49-F238E27FC236}">
                <a16:creationId xmlns:a16="http://schemas.microsoft.com/office/drawing/2014/main" id="{D0A7B84E-9E01-9441-993C-C5D0989B6E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3E62BE-9C65-C04F-B82E-416B096343D4}"/>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21449583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076833-40D1-2F4B-9352-B35C4146F46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EB5E306-493A-494B-ACD8-45B3695DC55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08FFE03-0C55-B943-BA99-E8361266742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4ABBC66-9CA0-8C48-9673-EDA34BB0B012}"/>
              </a:ext>
            </a:extLst>
          </p:cNvPr>
          <p:cNvSpPr>
            <a:spLocks noGrp="1"/>
          </p:cNvSpPr>
          <p:nvPr>
            <p:ph type="dt" sz="half" idx="10"/>
          </p:nvPr>
        </p:nvSpPr>
        <p:spPr/>
        <p:txBody>
          <a:bodyPr/>
          <a:lstStyle/>
          <a:p>
            <a:fld id="{326B2010-C983-2C4C-A594-8C0B6A2C9E53}" type="datetime1">
              <a:rPr lang="en-US" smtClean="0"/>
              <a:t>10/2/23</a:t>
            </a:fld>
            <a:endParaRPr lang="en-US"/>
          </a:p>
        </p:txBody>
      </p:sp>
      <p:sp>
        <p:nvSpPr>
          <p:cNvPr id="6" name="Footer Placeholder 5">
            <a:extLst>
              <a:ext uri="{FF2B5EF4-FFF2-40B4-BE49-F238E27FC236}">
                <a16:creationId xmlns:a16="http://schemas.microsoft.com/office/drawing/2014/main" id="{D1733EC8-76DE-944C-B7EB-59F0610BE80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1FC9920-06DB-CA44-8A5E-AB7EF3A4A15B}"/>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1686125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207D45-DFD2-EA48-88E4-1C5333B04BF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799F9CE-E7A1-2042-AA32-AD0DA2936A7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037EECE-1FE8-6D45-87A4-3E9A8448BE9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19ABDAC-249A-1E4B-AF82-AC776F84F1E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D03500F-B272-E446-B460-0F8C069B7D6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3F94C86-124C-DB4F-966D-38C14AC7E9CE}"/>
              </a:ext>
            </a:extLst>
          </p:cNvPr>
          <p:cNvSpPr>
            <a:spLocks noGrp="1"/>
          </p:cNvSpPr>
          <p:nvPr>
            <p:ph type="dt" sz="half" idx="10"/>
          </p:nvPr>
        </p:nvSpPr>
        <p:spPr/>
        <p:txBody>
          <a:bodyPr/>
          <a:lstStyle/>
          <a:p>
            <a:fld id="{CE410FBF-0D85-8B4A-BA60-FF6F27CEA1DF}" type="datetime1">
              <a:rPr lang="en-US" smtClean="0"/>
              <a:t>10/2/23</a:t>
            </a:fld>
            <a:endParaRPr lang="en-US"/>
          </a:p>
        </p:txBody>
      </p:sp>
      <p:sp>
        <p:nvSpPr>
          <p:cNvPr id="8" name="Footer Placeholder 7">
            <a:extLst>
              <a:ext uri="{FF2B5EF4-FFF2-40B4-BE49-F238E27FC236}">
                <a16:creationId xmlns:a16="http://schemas.microsoft.com/office/drawing/2014/main" id="{BDFE1365-D533-3741-9988-8238C453B05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E61D402-01BF-134E-9777-D4D46295193B}"/>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42851316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2B384A-9106-1D43-997D-E22E9364C54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7862B4F-7210-3A46-BF61-DD4F75F206ED}"/>
              </a:ext>
            </a:extLst>
          </p:cNvPr>
          <p:cNvSpPr>
            <a:spLocks noGrp="1"/>
          </p:cNvSpPr>
          <p:nvPr>
            <p:ph type="dt" sz="half" idx="10"/>
          </p:nvPr>
        </p:nvSpPr>
        <p:spPr/>
        <p:txBody>
          <a:bodyPr/>
          <a:lstStyle/>
          <a:p>
            <a:fld id="{DF4E7329-2746-AA43-9B04-76A31C6CDE08}" type="datetime1">
              <a:rPr lang="en-US" smtClean="0"/>
              <a:t>10/2/23</a:t>
            </a:fld>
            <a:endParaRPr lang="en-US"/>
          </a:p>
        </p:txBody>
      </p:sp>
      <p:sp>
        <p:nvSpPr>
          <p:cNvPr id="4" name="Footer Placeholder 3">
            <a:extLst>
              <a:ext uri="{FF2B5EF4-FFF2-40B4-BE49-F238E27FC236}">
                <a16:creationId xmlns:a16="http://schemas.microsoft.com/office/drawing/2014/main" id="{149EE045-5787-9E43-8039-49E3DEBAE55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2644C4E-C59E-7F44-A29E-60517A8310C1}"/>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7605979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58EA06-A9FA-1A4F-A9D6-6F9F340123BC}"/>
              </a:ext>
            </a:extLst>
          </p:cNvPr>
          <p:cNvSpPr>
            <a:spLocks noGrp="1"/>
          </p:cNvSpPr>
          <p:nvPr>
            <p:ph type="dt" sz="half" idx="10"/>
          </p:nvPr>
        </p:nvSpPr>
        <p:spPr/>
        <p:txBody>
          <a:bodyPr/>
          <a:lstStyle/>
          <a:p>
            <a:fld id="{741EB7E7-5A4D-3542-B2B4-16D9B0035C24}" type="datetime1">
              <a:rPr lang="en-US" smtClean="0"/>
              <a:t>10/2/23</a:t>
            </a:fld>
            <a:endParaRPr lang="en-US"/>
          </a:p>
        </p:txBody>
      </p:sp>
      <p:sp>
        <p:nvSpPr>
          <p:cNvPr id="3" name="Footer Placeholder 2">
            <a:extLst>
              <a:ext uri="{FF2B5EF4-FFF2-40B4-BE49-F238E27FC236}">
                <a16:creationId xmlns:a16="http://schemas.microsoft.com/office/drawing/2014/main" id="{3AD5E37A-5377-A143-AB18-D4DAED74A2F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8866909-39D3-5E42-A144-6107F359BF2D}"/>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35618976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5B27AF-897A-A64F-AC31-98302C3A86C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62E140E-2363-CE4D-B896-D68799F3E92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85B8600-76F4-364E-8CC3-154A472C3A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669407D-A84B-304F-9391-29953BAFB244}"/>
              </a:ext>
            </a:extLst>
          </p:cNvPr>
          <p:cNvSpPr>
            <a:spLocks noGrp="1"/>
          </p:cNvSpPr>
          <p:nvPr>
            <p:ph type="dt" sz="half" idx="10"/>
          </p:nvPr>
        </p:nvSpPr>
        <p:spPr/>
        <p:txBody>
          <a:bodyPr/>
          <a:lstStyle/>
          <a:p>
            <a:fld id="{6C86FCC6-A8A7-EF45-9443-A50FC9EF6454}" type="datetime1">
              <a:rPr lang="en-US" smtClean="0"/>
              <a:t>10/2/23</a:t>
            </a:fld>
            <a:endParaRPr lang="en-US"/>
          </a:p>
        </p:txBody>
      </p:sp>
      <p:sp>
        <p:nvSpPr>
          <p:cNvPr id="6" name="Footer Placeholder 5">
            <a:extLst>
              <a:ext uri="{FF2B5EF4-FFF2-40B4-BE49-F238E27FC236}">
                <a16:creationId xmlns:a16="http://schemas.microsoft.com/office/drawing/2014/main" id="{A6DD4BE5-5105-8A4D-A4E4-714540978B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5B617C5-8CD0-7946-AC8E-8F6E7E3E2CDC}"/>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3846701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2F7C5-1ECA-064D-8266-D6F2609E659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188C9E3-0694-0849-99EA-C4F393C658C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7F6671C-8D33-5644-AD59-FFBD57B798F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95C80A1-C752-5A4C-B989-86CDDDABC501}"/>
              </a:ext>
            </a:extLst>
          </p:cNvPr>
          <p:cNvSpPr>
            <a:spLocks noGrp="1"/>
          </p:cNvSpPr>
          <p:nvPr>
            <p:ph type="dt" sz="half" idx="10"/>
          </p:nvPr>
        </p:nvSpPr>
        <p:spPr/>
        <p:txBody>
          <a:bodyPr/>
          <a:lstStyle/>
          <a:p>
            <a:fld id="{F1E7EDD2-7CE3-F744-867E-4C93E0B75634}" type="datetime1">
              <a:rPr lang="en-US" smtClean="0"/>
              <a:t>10/2/23</a:t>
            </a:fld>
            <a:endParaRPr lang="en-US"/>
          </a:p>
        </p:txBody>
      </p:sp>
      <p:sp>
        <p:nvSpPr>
          <p:cNvPr id="6" name="Footer Placeholder 5">
            <a:extLst>
              <a:ext uri="{FF2B5EF4-FFF2-40B4-BE49-F238E27FC236}">
                <a16:creationId xmlns:a16="http://schemas.microsoft.com/office/drawing/2014/main" id="{A910F43D-2510-6B45-BEBC-9F4F7B15970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2057790-4587-9143-B8C9-ED4A147C0708}"/>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42887280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03D191D-1A07-4545-A47B-0DB8CCC93B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907553C-E9DA-7D4F-835C-B72CD2F060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14128D3-1CA1-104C-A842-FF83ED3771D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4149B5-7F88-334B-847E-78A192534188}" type="datetime1">
              <a:rPr lang="en-US" smtClean="0"/>
              <a:t>10/2/23</a:t>
            </a:fld>
            <a:endParaRPr lang="en-US"/>
          </a:p>
        </p:txBody>
      </p:sp>
      <p:sp>
        <p:nvSpPr>
          <p:cNvPr id="5" name="Footer Placeholder 4">
            <a:extLst>
              <a:ext uri="{FF2B5EF4-FFF2-40B4-BE49-F238E27FC236}">
                <a16:creationId xmlns:a16="http://schemas.microsoft.com/office/drawing/2014/main" id="{711D6F98-8387-EC4D-9D6B-A10930734E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AAB71B1-7DDE-A04C-9576-474F1ED80CE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0847C4-C153-934D-B234-B5C1EA6118B1}" type="slidenum">
              <a:rPr lang="en-US" smtClean="0"/>
              <a:t>‹#›</a:t>
            </a:fld>
            <a:endParaRPr lang="en-US"/>
          </a:p>
        </p:txBody>
      </p:sp>
    </p:spTree>
    <p:extLst>
      <p:ext uri="{BB962C8B-B14F-4D97-AF65-F5344CB8AC3E}">
        <p14:creationId xmlns:p14="http://schemas.microsoft.com/office/powerpoint/2010/main" val="37090772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0.tif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hyperlink" Target="http://dx.doi.org/10.1080/23746149.2020.1797528" TargetMode="External"/><Relationship Id="rId4" Type="http://schemas.openxmlformats.org/officeDocument/2006/relationships/image" Target="../media/image4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1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310.png"/></Relationships>
</file>

<file path=ppt/slides/_rels/slide1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8.png"/></Relationships>
</file>

<file path=ppt/slides/_rels/slide26.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6.png"/><Relationship Id="rId3" Type="http://schemas.openxmlformats.org/officeDocument/2006/relationships/image" Target="../media/image53.png"/><Relationship Id="rId7" Type="http://schemas.openxmlformats.org/officeDocument/2006/relationships/image" Target="../media/image20.png"/><Relationship Id="rId12"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25.png"/><Relationship Id="rId5" Type="http://schemas.openxmlformats.org/officeDocument/2006/relationships/image" Target="../media/image18.png"/><Relationship Id="rId10" Type="http://schemas.openxmlformats.org/officeDocument/2006/relationships/image" Target="../media/image24.png"/><Relationship Id="rId4" Type="http://schemas.openxmlformats.org/officeDocument/2006/relationships/image" Target="../media/image17.png"/><Relationship Id="rId9" Type="http://schemas.openxmlformats.org/officeDocument/2006/relationships/image" Target="../media/image23.png"/></Relationships>
</file>

<file path=ppt/slides/_rels/slide27.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6.png"/><Relationship Id="rId3" Type="http://schemas.openxmlformats.org/officeDocument/2006/relationships/image" Target="../media/image53.png"/><Relationship Id="rId7" Type="http://schemas.openxmlformats.org/officeDocument/2006/relationships/image" Target="../media/image20.png"/><Relationship Id="rId12"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25.png"/><Relationship Id="rId5" Type="http://schemas.openxmlformats.org/officeDocument/2006/relationships/image" Target="../media/image18.png"/><Relationship Id="rId10" Type="http://schemas.openxmlformats.org/officeDocument/2006/relationships/image" Target="../media/image24.png"/><Relationship Id="rId4" Type="http://schemas.openxmlformats.org/officeDocument/2006/relationships/image" Target="../media/image17.png"/><Relationship Id="rId9" Type="http://schemas.openxmlformats.org/officeDocument/2006/relationships/image" Target="../media/image23.png"/></Relationships>
</file>

<file path=ppt/slides/_rels/slide28.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png"/><Relationship Id="rId3" Type="http://schemas.openxmlformats.org/officeDocument/2006/relationships/image" Target="../media/image53.png"/><Relationship Id="rId7" Type="http://schemas.openxmlformats.org/officeDocument/2006/relationships/image" Target="../media/image20.png"/><Relationship Id="rId12"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_rels/slide2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tiff"/><Relationship Id="rId4" Type="http://schemas.openxmlformats.org/officeDocument/2006/relationships/hyperlink" Target="http://dx.doi.org/10.3390/pr8010024" TargetMode="Externa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0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57.png"/><Relationship Id="rId4" Type="http://schemas.openxmlformats.org/officeDocument/2006/relationships/hyperlink" Target="https://www.analyticsvidhya.com/" TargetMode="Externa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8.gif"/><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hyperlink" Target="https://raw.githubusercontent.com/andrewxiechina/DataScience/master/K-Means/k4XcapI.gif"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62.tiff"/><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10.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hyperlink" Target="https://www.surveymonkey.com/r/F75J6VZ" TargetMode="Externa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00.png"/><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openxmlformats.org/officeDocument/2006/relationships/image" Target="../media/image64.png"/><Relationship Id="rId4" Type="http://schemas.openxmlformats.org/officeDocument/2006/relationships/image" Target="../media/image6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6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image" Target="../media/image530.png"/><Relationship Id="rId5" Type="http://schemas.openxmlformats.org/officeDocument/2006/relationships/customXml" Target="../ink/ink1.xml"/><Relationship Id="rId4" Type="http://schemas.openxmlformats.org/officeDocument/2006/relationships/image" Target="../media/image64.png"/></Relationships>
</file>

<file path=ppt/slides/_rels/slide6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png"/><Relationship Id="rId3" Type="http://schemas.openxmlformats.org/officeDocument/2006/relationships/image" Target="../media/image16.jpeg"/><Relationship Id="rId7" Type="http://schemas.openxmlformats.org/officeDocument/2006/relationships/image" Target="../media/image20.png"/><Relationship Id="rId12"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_rels/slide9.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3" Type="http://schemas.openxmlformats.org/officeDocument/2006/relationships/image" Target="../media/image27.jpeg"/><Relationship Id="rId7" Type="http://schemas.openxmlformats.org/officeDocument/2006/relationships/image" Target="../media/image31.png"/><Relationship Id="rId12"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5" Type="http://schemas.openxmlformats.org/officeDocument/2006/relationships/image" Target="../media/image3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 Id="rId14" Type="http://schemas.openxmlformats.org/officeDocument/2006/relationships/image" Target="../media/image3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a:t>Oct 3, 2023</a:t>
            </a:r>
          </a:p>
        </p:txBody>
      </p:sp>
      <p:sp>
        <p:nvSpPr>
          <p:cNvPr id="2" name="Title 1"/>
          <p:cNvSpPr>
            <a:spLocks noGrp="1"/>
          </p:cNvSpPr>
          <p:nvPr>
            <p:ph type="ctrTitle"/>
          </p:nvPr>
        </p:nvSpPr>
        <p:spPr>
          <a:xfrm>
            <a:off x="914400" y="2469328"/>
            <a:ext cx="10363200" cy="1661993"/>
          </a:xfrm>
        </p:spPr>
        <p:txBody>
          <a:bodyPr/>
          <a:lstStyle/>
          <a:p>
            <a:r>
              <a:rPr lang="en-US" b="1" dirty="0">
                <a:latin typeface="Klee Medium" panose="02020600000000000000" pitchFamily="18" charset="-128"/>
                <a:ea typeface="Klee Medium" panose="02020600000000000000" pitchFamily="18" charset="-128"/>
                <a:cs typeface="Consolas" panose="020B0609020204030204" pitchFamily="49" charset="0"/>
              </a:rPr>
              <a:t>Introductory Machine Learning for Biologists</a:t>
            </a:r>
            <a:endParaRPr lang="en-US" dirty="0"/>
          </a:p>
        </p:txBody>
      </p:sp>
      <p:sp>
        <p:nvSpPr>
          <p:cNvPr id="5" name="Text Placeholder 4">
            <a:extLst>
              <a:ext uri="{FF2B5EF4-FFF2-40B4-BE49-F238E27FC236}">
                <a16:creationId xmlns:a16="http://schemas.microsoft.com/office/drawing/2014/main" id="{B964483A-4D07-B948-81F4-9A15FC8D2FA9}"/>
              </a:ext>
            </a:extLst>
          </p:cNvPr>
          <p:cNvSpPr>
            <a:spLocks noGrp="1"/>
          </p:cNvSpPr>
          <p:nvPr>
            <p:ph type="body" sz="quarter" idx="10"/>
          </p:nvPr>
        </p:nvSpPr>
        <p:spPr/>
        <p:txBody>
          <a:bodyPr/>
          <a:lstStyle/>
          <a:p>
            <a:r>
              <a:rPr lang="en-US" dirty="0"/>
              <a:t>Min-</a:t>
            </a:r>
            <a:r>
              <a:rPr lang="en-US" dirty="0" err="1"/>
              <a:t>Gyoung</a:t>
            </a:r>
            <a:r>
              <a:rPr lang="en-US" dirty="0"/>
              <a:t> Shin</a:t>
            </a:r>
          </a:p>
        </p:txBody>
      </p:sp>
      <p:pic>
        <p:nvPicPr>
          <p:cNvPr id="6" name="Picture 2">
            <a:extLst>
              <a:ext uri="{FF2B5EF4-FFF2-40B4-BE49-F238E27FC236}">
                <a16:creationId xmlns:a16="http://schemas.microsoft.com/office/drawing/2014/main" id="{4DD56464-E412-6E45-AA66-9E2C067DF8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3306" y="0"/>
            <a:ext cx="4063588" cy="1654855"/>
          </a:xfrm>
          <a:prstGeom prst="rect">
            <a:avLst/>
          </a:prstGeom>
          <a:noFill/>
          <a:extLst>
            <a:ext uri="{909E8E84-426E-40DD-AFC4-6F175D3DCCD1}">
              <a14:hiddenFill xmlns:a14="http://schemas.microsoft.com/office/drawing/2010/main">
                <a:solidFill>
                  <a:srgbClr val="FFFFFF"/>
                </a:solidFill>
              </a14:hiddenFill>
            </a:ext>
          </a:extLst>
        </p:spPr>
      </p:pic>
      <p:sp>
        <p:nvSpPr>
          <p:cNvPr id="10" name="Slide Number Placeholder 3">
            <a:extLst>
              <a:ext uri="{FF2B5EF4-FFF2-40B4-BE49-F238E27FC236}">
                <a16:creationId xmlns:a16="http://schemas.microsoft.com/office/drawing/2014/main" id="{BD8D600B-B1D8-BE4F-8DB8-8E68EA2A2899}"/>
              </a:ext>
            </a:extLst>
          </p:cNvPr>
          <p:cNvSpPr txBox="1">
            <a:spLocks/>
          </p:cNvSpPr>
          <p:nvPr/>
        </p:nvSpPr>
        <p:spPr>
          <a:xfrm>
            <a:off x="8610600" y="6356350"/>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60847C4-C153-934D-B234-B5C1EA6118B1}" type="slidenum">
              <a:rPr lang="en-US" smtClean="0"/>
              <a:pPr/>
              <a:t>1</a:t>
            </a:fld>
            <a:endParaRPr lang="en-US"/>
          </a:p>
        </p:txBody>
      </p:sp>
    </p:spTree>
    <p:extLst>
      <p:ext uri="{BB962C8B-B14F-4D97-AF65-F5344CB8AC3E}">
        <p14:creationId xmlns:p14="http://schemas.microsoft.com/office/powerpoint/2010/main" val="34712286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E842DFF-D33B-3342-B15C-650F3E909F3F}"/>
              </a:ext>
            </a:extLst>
          </p:cNvPr>
          <p:cNvPicPr>
            <a:picLocks noChangeAspect="1"/>
          </p:cNvPicPr>
          <p:nvPr/>
        </p:nvPicPr>
        <p:blipFill>
          <a:blip r:embed="rId3"/>
          <a:stretch>
            <a:fillRect/>
          </a:stretch>
        </p:blipFill>
        <p:spPr>
          <a:xfrm>
            <a:off x="1386655" y="-76200"/>
            <a:ext cx="9728200" cy="6858000"/>
          </a:xfrm>
          <a:prstGeom prst="rect">
            <a:avLst/>
          </a:prstGeom>
        </p:spPr>
      </p:pic>
      <p:sp>
        <p:nvSpPr>
          <p:cNvPr id="4" name="Rectangle 3">
            <a:extLst>
              <a:ext uri="{FF2B5EF4-FFF2-40B4-BE49-F238E27FC236}">
                <a16:creationId xmlns:a16="http://schemas.microsoft.com/office/drawing/2014/main" id="{E5D253DE-688F-D64D-AC0F-F6F32A1F6173}"/>
              </a:ext>
            </a:extLst>
          </p:cNvPr>
          <p:cNvSpPr/>
          <p:nvPr/>
        </p:nvSpPr>
        <p:spPr>
          <a:xfrm>
            <a:off x="5431536" y="6568551"/>
            <a:ext cx="6959277" cy="369332"/>
          </a:xfrm>
          <a:prstGeom prst="rect">
            <a:avLst/>
          </a:prstGeom>
        </p:spPr>
        <p:txBody>
          <a:bodyPr wrap="square">
            <a:spAutoFit/>
          </a:bodyPr>
          <a:lstStyle/>
          <a:p>
            <a:r>
              <a:rPr lang="en-US" dirty="0"/>
              <a:t>https://machine-learning-and-data-science-with-</a:t>
            </a:r>
            <a:r>
              <a:rPr lang="en-US" dirty="0" err="1"/>
              <a:t>python.readthedocs.io</a:t>
            </a:r>
            <a:endParaRPr lang="en-US" dirty="0"/>
          </a:p>
        </p:txBody>
      </p:sp>
      <p:sp>
        <p:nvSpPr>
          <p:cNvPr id="6" name="Slide Number Placeholder 5">
            <a:extLst>
              <a:ext uri="{FF2B5EF4-FFF2-40B4-BE49-F238E27FC236}">
                <a16:creationId xmlns:a16="http://schemas.microsoft.com/office/drawing/2014/main" id="{3F3CE2FC-D5C9-1043-B121-18AA1AB5D81F}"/>
              </a:ext>
            </a:extLst>
          </p:cNvPr>
          <p:cNvSpPr>
            <a:spLocks noGrp="1"/>
          </p:cNvSpPr>
          <p:nvPr>
            <p:ph type="sldNum" sz="quarter" idx="12"/>
          </p:nvPr>
        </p:nvSpPr>
        <p:spPr/>
        <p:txBody>
          <a:bodyPr/>
          <a:lstStyle/>
          <a:p>
            <a:fld id="{160847C4-C153-934D-B234-B5C1EA6118B1}" type="slidenum">
              <a:rPr lang="en-US" smtClean="0"/>
              <a:t>10</a:t>
            </a:fld>
            <a:endParaRPr lang="en-US"/>
          </a:p>
        </p:txBody>
      </p:sp>
    </p:spTree>
    <p:extLst>
      <p:ext uri="{BB962C8B-B14F-4D97-AF65-F5344CB8AC3E}">
        <p14:creationId xmlns:p14="http://schemas.microsoft.com/office/powerpoint/2010/main" val="15317274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2D6376B-08FF-C6D6-66A5-D22506CD4168}"/>
              </a:ext>
            </a:extLst>
          </p:cNvPr>
          <p:cNvPicPr>
            <a:picLocks noChangeAspect="1"/>
          </p:cNvPicPr>
          <p:nvPr/>
        </p:nvPicPr>
        <p:blipFill>
          <a:blip r:embed="rId3"/>
          <a:stretch>
            <a:fillRect/>
          </a:stretch>
        </p:blipFill>
        <p:spPr>
          <a:xfrm>
            <a:off x="-21589" y="1147358"/>
            <a:ext cx="7772400" cy="3659044"/>
          </a:xfrm>
          <a:prstGeom prst="rect">
            <a:avLst/>
          </a:prstGeom>
        </p:spPr>
      </p:pic>
      <p:pic>
        <p:nvPicPr>
          <p:cNvPr id="4" name="Picture 3">
            <a:extLst>
              <a:ext uri="{FF2B5EF4-FFF2-40B4-BE49-F238E27FC236}">
                <a16:creationId xmlns:a16="http://schemas.microsoft.com/office/drawing/2014/main" id="{B2E7FC39-FC35-A0AC-FCC1-3D5C17295C0A}"/>
              </a:ext>
            </a:extLst>
          </p:cNvPr>
          <p:cNvPicPr>
            <a:picLocks noChangeAspect="1"/>
          </p:cNvPicPr>
          <p:nvPr/>
        </p:nvPicPr>
        <p:blipFill>
          <a:blip r:embed="rId4"/>
          <a:stretch>
            <a:fillRect/>
          </a:stretch>
        </p:blipFill>
        <p:spPr>
          <a:xfrm>
            <a:off x="8605520" y="915670"/>
            <a:ext cx="3586480" cy="4093892"/>
          </a:xfrm>
          <a:prstGeom prst="rect">
            <a:avLst/>
          </a:prstGeom>
        </p:spPr>
      </p:pic>
      <p:sp>
        <p:nvSpPr>
          <p:cNvPr id="11" name="TextBox 10">
            <a:extLst>
              <a:ext uri="{FF2B5EF4-FFF2-40B4-BE49-F238E27FC236}">
                <a16:creationId xmlns:a16="http://schemas.microsoft.com/office/drawing/2014/main" id="{19BF8075-5F99-633A-D3D3-C3F1B9DF8D8C}"/>
              </a:ext>
            </a:extLst>
          </p:cNvPr>
          <p:cNvSpPr txBox="1"/>
          <p:nvPr/>
        </p:nvSpPr>
        <p:spPr>
          <a:xfrm>
            <a:off x="8163560" y="6367195"/>
            <a:ext cx="6146800" cy="369332"/>
          </a:xfrm>
          <a:prstGeom prst="rect">
            <a:avLst/>
          </a:prstGeom>
          <a:noFill/>
        </p:spPr>
        <p:txBody>
          <a:bodyPr wrap="square">
            <a:spAutoFit/>
          </a:bodyPr>
          <a:lstStyle/>
          <a:p>
            <a:pPr algn="l">
              <a:buFont typeface="Arial" panose="020B0604020202020204" pitchFamily="34" charset="0"/>
              <a:buChar char="•"/>
            </a:pPr>
            <a:r>
              <a:rPr lang="en-US" b="0" i="0" dirty="0">
                <a:solidFill>
                  <a:srgbClr val="777777"/>
                </a:solidFill>
                <a:effectLst/>
                <a:latin typeface="Inter Var"/>
              </a:rPr>
              <a:t>DOI: </a:t>
            </a:r>
            <a:r>
              <a:rPr lang="en-US" b="0" i="0" u="sng" dirty="0">
                <a:solidFill>
                  <a:srgbClr val="777777"/>
                </a:solidFill>
                <a:effectLst/>
                <a:latin typeface="inherit"/>
                <a:hlinkClick r:id="rId5"/>
              </a:rPr>
              <a:t>10.1080/23746149.2020.1797528</a:t>
            </a:r>
            <a:endParaRPr lang="en-US" b="0" i="0" dirty="0">
              <a:solidFill>
                <a:srgbClr val="777777"/>
              </a:solidFill>
              <a:effectLst/>
              <a:latin typeface="Inter Var"/>
            </a:endParaRPr>
          </a:p>
        </p:txBody>
      </p:sp>
    </p:spTree>
    <p:extLst>
      <p:ext uri="{BB962C8B-B14F-4D97-AF65-F5344CB8AC3E}">
        <p14:creationId xmlns:p14="http://schemas.microsoft.com/office/powerpoint/2010/main" val="25437410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868E7-6F4F-224B-A256-9EB459BD1156}"/>
              </a:ext>
            </a:extLst>
          </p:cNvPr>
          <p:cNvSpPr>
            <a:spLocks noGrp="1"/>
          </p:cNvSpPr>
          <p:nvPr>
            <p:ph type="title"/>
          </p:nvPr>
        </p:nvSpPr>
        <p:spPr>
          <a:xfrm>
            <a:off x="838200" y="365125"/>
            <a:ext cx="10515600" cy="2009940"/>
          </a:xfrm>
          <a:noFill/>
          <a:ln w="38100">
            <a:solidFill>
              <a:schemeClr val="tx1"/>
            </a:solidFill>
            <a:prstDash val="dash"/>
          </a:ln>
        </p:spPr>
        <p:style>
          <a:lnRef idx="0">
            <a:scrgbClr r="0" g="0" b="0"/>
          </a:lnRef>
          <a:fillRef idx="0">
            <a:scrgbClr r="0" g="0" b="0"/>
          </a:fillRef>
          <a:effectRef idx="0">
            <a:scrgbClr r="0" g="0" b="0"/>
          </a:effectRef>
          <a:fontRef idx="minor">
            <a:schemeClr val="dk1"/>
          </a:fontRef>
        </p:style>
        <p:txBody>
          <a:bodyPr>
            <a:noAutofit/>
          </a:bodyPr>
          <a:lstStyle/>
          <a:p>
            <a:r>
              <a:rPr lang="en-US" sz="3600" dirty="0"/>
              <a:t>Q1. I performed a knockout experiment. I want to cluster genes based on gene expression similarity.</a:t>
            </a:r>
            <a:br>
              <a:rPr lang="en-US" sz="3600" dirty="0"/>
            </a:br>
            <a:endParaRPr lang="en-US" sz="3600" dirty="0"/>
          </a:p>
        </p:txBody>
      </p:sp>
      <p:sp>
        <p:nvSpPr>
          <p:cNvPr id="3" name="Content Placeholder 2">
            <a:extLst>
              <a:ext uri="{FF2B5EF4-FFF2-40B4-BE49-F238E27FC236}">
                <a16:creationId xmlns:a16="http://schemas.microsoft.com/office/drawing/2014/main" id="{9D295249-4597-A346-8A8E-AC5577C5F23D}"/>
              </a:ext>
            </a:extLst>
          </p:cNvPr>
          <p:cNvSpPr>
            <a:spLocks noGrp="1"/>
          </p:cNvSpPr>
          <p:nvPr>
            <p:ph idx="1"/>
          </p:nvPr>
        </p:nvSpPr>
        <p:spPr>
          <a:xfrm>
            <a:off x="838200" y="3325091"/>
            <a:ext cx="10515600" cy="2851872"/>
          </a:xfrm>
        </p:spPr>
        <p:txBody>
          <a:bodyPr>
            <a:normAutofit/>
          </a:bodyPr>
          <a:lstStyle/>
          <a:p>
            <a:pPr algn="ctr"/>
            <a:r>
              <a:rPr lang="en-US" sz="3200" dirty="0"/>
              <a:t>Supervised</a:t>
            </a:r>
          </a:p>
          <a:p>
            <a:pPr algn="ctr"/>
            <a:endParaRPr lang="en-US" sz="3200" dirty="0"/>
          </a:p>
          <a:p>
            <a:pPr algn="ctr"/>
            <a:r>
              <a:rPr lang="en-US" sz="3200" dirty="0"/>
              <a:t>Unsupervised</a:t>
            </a:r>
          </a:p>
        </p:txBody>
      </p:sp>
      <p:sp>
        <p:nvSpPr>
          <p:cNvPr id="4" name="Slide Number Placeholder 3">
            <a:extLst>
              <a:ext uri="{FF2B5EF4-FFF2-40B4-BE49-F238E27FC236}">
                <a16:creationId xmlns:a16="http://schemas.microsoft.com/office/drawing/2014/main" id="{F3908EF5-4385-984C-8C7D-EA02FF97F103}"/>
              </a:ext>
            </a:extLst>
          </p:cNvPr>
          <p:cNvSpPr>
            <a:spLocks noGrp="1"/>
          </p:cNvSpPr>
          <p:nvPr>
            <p:ph type="sldNum" sz="quarter" idx="12"/>
          </p:nvPr>
        </p:nvSpPr>
        <p:spPr/>
        <p:txBody>
          <a:bodyPr/>
          <a:lstStyle/>
          <a:p>
            <a:fld id="{160847C4-C153-934D-B234-B5C1EA6118B1}" type="slidenum">
              <a:rPr lang="en-US" smtClean="0"/>
              <a:t>12</a:t>
            </a:fld>
            <a:endParaRPr lang="en-US"/>
          </a:p>
        </p:txBody>
      </p:sp>
    </p:spTree>
    <p:extLst>
      <p:ext uri="{BB962C8B-B14F-4D97-AF65-F5344CB8AC3E}">
        <p14:creationId xmlns:p14="http://schemas.microsoft.com/office/powerpoint/2010/main" val="42365309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868E7-6F4F-224B-A256-9EB459BD1156}"/>
              </a:ext>
            </a:extLst>
          </p:cNvPr>
          <p:cNvSpPr>
            <a:spLocks noGrp="1"/>
          </p:cNvSpPr>
          <p:nvPr>
            <p:ph type="title"/>
          </p:nvPr>
        </p:nvSpPr>
        <p:spPr>
          <a:xfrm>
            <a:off x="838200" y="365125"/>
            <a:ext cx="10515600" cy="2009940"/>
          </a:xfrm>
          <a:noFill/>
          <a:ln w="38100">
            <a:solidFill>
              <a:schemeClr val="tx1"/>
            </a:solidFill>
            <a:prstDash val="dash"/>
          </a:ln>
        </p:spPr>
        <p:style>
          <a:lnRef idx="0">
            <a:scrgbClr r="0" g="0" b="0"/>
          </a:lnRef>
          <a:fillRef idx="0">
            <a:scrgbClr r="0" g="0" b="0"/>
          </a:fillRef>
          <a:effectRef idx="0">
            <a:scrgbClr r="0" g="0" b="0"/>
          </a:effectRef>
          <a:fontRef idx="minor">
            <a:schemeClr val="dk1"/>
          </a:fontRef>
        </p:style>
        <p:txBody>
          <a:bodyPr>
            <a:noAutofit/>
          </a:bodyPr>
          <a:lstStyle/>
          <a:p>
            <a:r>
              <a:rPr lang="en-US" sz="3600" dirty="0"/>
              <a:t>Q1. I performed a knockout experiment. I want to cluster genes based on gene expression similarity.</a:t>
            </a:r>
            <a:br>
              <a:rPr lang="en-US" sz="3600" dirty="0"/>
            </a:br>
            <a:endParaRPr lang="en-US" sz="3600" dirty="0"/>
          </a:p>
        </p:txBody>
      </p:sp>
      <p:sp>
        <p:nvSpPr>
          <p:cNvPr id="3" name="Content Placeholder 2">
            <a:extLst>
              <a:ext uri="{FF2B5EF4-FFF2-40B4-BE49-F238E27FC236}">
                <a16:creationId xmlns:a16="http://schemas.microsoft.com/office/drawing/2014/main" id="{9D295249-4597-A346-8A8E-AC5577C5F23D}"/>
              </a:ext>
            </a:extLst>
          </p:cNvPr>
          <p:cNvSpPr>
            <a:spLocks noGrp="1"/>
          </p:cNvSpPr>
          <p:nvPr>
            <p:ph idx="1"/>
          </p:nvPr>
        </p:nvSpPr>
        <p:spPr>
          <a:xfrm>
            <a:off x="838200" y="3325091"/>
            <a:ext cx="10515600" cy="2851872"/>
          </a:xfrm>
        </p:spPr>
        <p:txBody>
          <a:bodyPr>
            <a:normAutofit/>
          </a:bodyPr>
          <a:lstStyle/>
          <a:p>
            <a:pPr algn="ctr"/>
            <a:r>
              <a:rPr lang="en-US" sz="3200" dirty="0"/>
              <a:t>Supervised</a:t>
            </a:r>
          </a:p>
          <a:p>
            <a:pPr algn="ctr"/>
            <a:endParaRPr lang="en-US" sz="3200" dirty="0"/>
          </a:p>
          <a:p>
            <a:pPr algn="ctr"/>
            <a:r>
              <a:rPr lang="en-US" sz="3200" dirty="0">
                <a:solidFill>
                  <a:srgbClr val="C00000"/>
                </a:solidFill>
              </a:rPr>
              <a:t>Unsupervised</a:t>
            </a:r>
          </a:p>
        </p:txBody>
      </p:sp>
      <p:sp>
        <p:nvSpPr>
          <p:cNvPr id="4" name="Slide Number Placeholder 3">
            <a:extLst>
              <a:ext uri="{FF2B5EF4-FFF2-40B4-BE49-F238E27FC236}">
                <a16:creationId xmlns:a16="http://schemas.microsoft.com/office/drawing/2014/main" id="{F3908EF5-4385-984C-8C7D-EA02FF97F103}"/>
              </a:ext>
            </a:extLst>
          </p:cNvPr>
          <p:cNvSpPr>
            <a:spLocks noGrp="1"/>
          </p:cNvSpPr>
          <p:nvPr>
            <p:ph type="sldNum" sz="quarter" idx="12"/>
          </p:nvPr>
        </p:nvSpPr>
        <p:spPr/>
        <p:txBody>
          <a:bodyPr/>
          <a:lstStyle/>
          <a:p>
            <a:fld id="{160847C4-C153-934D-B234-B5C1EA6118B1}" type="slidenum">
              <a:rPr lang="en-US" smtClean="0"/>
              <a:t>13</a:t>
            </a:fld>
            <a:endParaRPr lang="en-US"/>
          </a:p>
        </p:txBody>
      </p:sp>
    </p:spTree>
    <p:extLst>
      <p:ext uri="{BB962C8B-B14F-4D97-AF65-F5344CB8AC3E}">
        <p14:creationId xmlns:p14="http://schemas.microsoft.com/office/powerpoint/2010/main" val="14086003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868E7-6F4F-224B-A256-9EB459BD1156}"/>
              </a:ext>
            </a:extLst>
          </p:cNvPr>
          <p:cNvSpPr>
            <a:spLocks noGrp="1"/>
          </p:cNvSpPr>
          <p:nvPr>
            <p:ph type="title"/>
          </p:nvPr>
        </p:nvSpPr>
        <p:spPr>
          <a:xfrm>
            <a:off x="838200" y="365125"/>
            <a:ext cx="10515600" cy="2009940"/>
          </a:xfrm>
          <a:noFill/>
          <a:ln w="38100">
            <a:solidFill>
              <a:schemeClr val="tx1"/>
            </a:solidFill>
            <a:prstDash val="dash"/>
          </a:ln>
        </p:spPr>
        <p:style>
          <a:lnRef idx="0">
            <a:scrgbClr r="0" g="0" b="0"/>
          </a:lnRef>
          <a:fillRef idx="0">
            <a:scrgbClr r="0" g="0" b="0"/>
          </a:fillRef>
          <a:effectRef idx="0">
            <a:scrgbClr r="0" g="0" b="0"/>
          </a:effectRef>
          <a:fontRef idx="minor">
            <a:schemeClr val="dk1"/>
          </a:fontRef>
        </p:style>
        <p:txBody>
          <a:bodyPr>
            <a:noAutofit/>
          </a:bodyPr>
          <a:lstStyle/>
          <a:p>
            <a:r>
              <a:rPr lang="en-US" sz="3600" dirty="0"/>
              <a:t>Q2. I have a cohort with variant information and disease states. I want to make a machine learning model to predict disease states.</a:t>
            </a:r>
          </a:p>
        </p:txBody>
      </p:sp>
      <p:sp>
        <p:nvSpPr>
          <p:cNvPr id="3" name="Content Placeholder 2">
            <a:extLst>
              <a:ext uri="{FF2B5EF4-FFF2-40B4-BE49-F238E27FC236}">
                <a16:creationId xmlns:a16="http://schemas.microsoft.com/office/drawing/2014/main" id="{9D295249-4597-A346-8A8E-AC5577C5F23D}"/>
              </a:ext>
            </a:extLst>
          </p:cNvPr>
          <p:cNvSpPr>
            <a:spLocks noGrp="1"/>
          </p:cNvSpPr>
          <p:nvPr>
            <p:ph idx="1"/>
          </p:nvPr>
        </p:nvSpPr>
        <p:spPr>
          <a:xfrm>
            <a:off x="838200" y="3325091"/>
            <a:ext cx="10515600" cy="2851872"/>
          </a:xfrm>
        </p:spPr>
        <p:txBody>
          <a:bodyPr>
            <a:normAutofit/>
          </a:bodyPr>
          <a:lstStyle/>
          <a:p>
            <a:pPr algn="ctr"/>
            <a:r>
              <a:rPr lang="en-US" sz="3200" dirty="0"/>
              <a:t>Supervised</a:t>
            </a:r>
          </a:p>
          <a:p>
            <a:pPr algn="ctr"/>
            <a:endParaRPr lang="en-US" sz="3200" dirty="0"/>
          </a:p>
          <a:p>
            <a:pPr algn="ctr"/>
            <a:r>
              <a:rPr lang="en-US" sz="3200" dirty="0"/>
              <a:t>Unsupervised</a:t>
            </a:r>
          </a:p>
        </p:txBody>
      </p:sp>
      <p:sp>
        <p:nvSpPr>
          <p:cNvPr id="4" name="Slide Number Placeholder 3">
            <a:extLst>
              <a:ext uri="{FF2B5EF4-FFF2-40B4-BE49-F238E27FC236}">
                <a16:creationId xmlns:a16="http://schemas.microsoft.com/office/drawing/2014/main" id="{F3908EF5-4385-984C-8C7D-EA02FF97F103}"/>
              </a:ext>
            </a:extLst>
          </p:cNvPr>
          <p:cNvSpPr>
            <a:spLocks noGrp="1"/>
          </p:cNvSpPr>
          <p:nvPr>
            <p:ph type="sldNum" sz="quarter" idx="12"/>
          </p:nvPr>
        </p:nvSpPr>
        <p:spPr/>
        <p:txBody>
          <a:bodyPr/>
          <a:lstStyle/>
          <a:p>
            <a:fld id="{160847C4-C153-934D-B234-B5C1EA6118B1}" type="slidenum">
              <a:rPr lang="en-US" smtClean="0"/>
              <a:t>14</a:t>
            </a:fld>
            <a:endParaRPr lang="en-US"/>
          </a:p>
        </p:txBody>
      </p:sp>
    </p:spTree>
    <p:extLst>
      <p:ext uri="{BB962C8B-B14F-4D97-AF65-F5344CB8AC3E}">
        <p14:creationId xmlns:p14="http://schemas.microsoft.com/office/powerpoint/2010/main" val="10733219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868E7-6F4F-224B-A256-9EB459BD1156}"/>
              </a:ext>
            </a:extLst>
          </p:cNvPr>
          <p:cNvSpPr>
            <a:spLocks noGrp="1"/>
          </p:cNvSpPr>
          <p:nvPr>
            <p:ph type="title"/>
          </p:nvPr>
        </p:nvSpPr>
        <p:spPr>
          <a:xfrm>
            <a:off x="838200" y="365125"/>
            <a:ext cx="10515600" cy="2009940"/>
          </a:xfrm>
          <a:noFill/>
          <a:ln w="38100">
            <a:solidFill>
              <a:schemeClr val="tx1"/>
            </a:solidFill>
            <a:prstDash val="dash"/>
          </a:ln>
        </p:spPr>
        <p:style>
          <a:lnRef idx="0">
            <a:scrgbClr r="0" g="0" b="0"/>
          </a:lnRef>
          <a:fillRef idx="0">
            <a:scrgbClr r="0" g="0" b="0"/>
          </a:fillRef>
          <a:effectRef idx="0">
            <a:scrgbClr r="0" g="0" b="0"/>
          </a:effectRef>
          <a:fontRef idx="minor">
            <a:schemeClr val="dk1"/>
          </a:fontRef>
        </p:style>
        <p:txBody>
          <a:bodyPr>
            <a:noAutofit/>
          </a:bodyPr>
          <a:lstStyle/>
          <a:p>
            <a:r>
              <a:rPr lang="en-US" sz="3600" dirty="0"/>
              <a:t>Q2. I have a cohort with variant information and disease states. I want to make a machine learning model to predict disease states.</a:t>
            </a:r>
          </a:p>
        </p:txBody>
      </p:sp>
      <p:sp>
        <p:nvSpPr>
          <p:cNvPr id="3" name="Content Placeholder 2">
            <a:extLst>
              <a:ext uri="{FF2B5EF4-FFF2-40B4-BE49-F238E27FC236}">
                <a16:creationId xmlns:a16="http://schemas.microsoft.com/office/drawing/2014/main" id="{9D295249-4597-A346-8A8E-AC5577C5F23D}"/>
              </a:ext>
            </a:extLst>
          </p:cNvPr>
          <p:cNvSpPr>
            <a:spLocks noGrp="1"/>
          </p:cNvSpPr>
          <p:nvPr>
            <p:ph idx="1"/>
          </p:nvPr>
        </p:nvSpPr>
        <p:spPr>
          <a:xfrm>
            <a:off x="838200" y="3325091"/>
            <a:ext cx="10515600" cy="2851872"/>
          </a:xfrm>
        </p:spPr>
        <p:txBody>
          <a:bodyPr>
            <a:normAutofit/>
          </a:bodyPr>
          <a:lstStyle/>
          <a:p>
            <a:pPr algn="ctr"/>
            <a:r>
              <a:rPr lang="en-US" sz="3200" dirty="0">
                <a:solidFill>
                  <a:srgbClr val="C00000"/>
                </a:solidFill>
              </a:rPr>
              <a:t>Supervised</a:t>
            </a:r>
          </a:p>
          <a:p>
            <a:pPr algn="ctr"/>
            <a:endParaRPr lang="en-US" sz="3200" dirty="0"/>
          </a:p>
          <a:p>
            <a:pPr algn="ctr"/>
            <a:r>
              <a:rPr lang="en-US" sz="3200" dirty="0"/>
              <a:t>Unsupervised</a:t>
            </a:r>
          </a:p>
        </p:txBody>
      </p:sp>
      <p:sp>
        <p:nvSpPr>
          <p:cNvPr id="4" name="Slide Number Placeholder 3">
            <a:extLst>
              <a:ext uri="{FF2B5EF4-FFF2-40B4-BE49-F238E27FC236}">
                <a16:creationId xmlns:a16="http://schemas.microsoft.com/office/drawing/2014/main" id="{F3908EF5-4385-984C-8C7D-EA02FF97F103}"/>
              </a:ext>
            </a:extLst>
          </p:cNvPr>
          <p:cNvSpPr>
            <a:spLocks noGrp="1"/>
          </p:cNvSpPr>
          <p:nvPr>
            <p:ph type="sldNum" sz="quarter" idx="12"/>
          </p:nvPr>
        </p:nvSpPr>
        <p:spPr/>
        <p:txBody>
          <a:bodyPr/>
          <a:lstStyle/>
          <a:p>
            <a:fld id="{160847C4-C153-934D-B234-B5C1EA6118B1}" type="slidenum">
              <a:rPr lang="en-US" smtClean="0"/>
              <a:t>15</a:t>
            </a:fld>
            <a:endParaRPr lang="en-US"/>
          </a:p>
        </p:txBody>
      </p:sp>
    </p:spTree>
    <p:extLst>
      <p:ext uri="{BB962C8B-B14F-4D97-AF65-F5344CB8AC3E}">
        <p14:creationId xmlns:p14="http://schemas.microsoft.com/office/powerpoint/2010/main" val="39810672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F7214-FDED-8E42-AB22-49399F28B49D}"/>
              </a:ext>
            </a:extLst>
          </p:cNvPr>
          <p:cNvSpPr>
            <a:spLocks noGrp="1"/>
          </p:cNvSpPr>
          <p:nvPr>
            <p:ph type="title"/>
          </p:nvPr>
        </p:nvSpPr>
        <p:spPr/>
        <p:txBody>
          <a:bodyPr>
            <a:normAutofit fontScale="90000"/>
          </a:bodyPr>
          <a:lstStyle/>
          <a:p>
            <a:r>
              <a:rPr lang="en-US" dirty="0"/>
              <a:t>Finding a good prediction model:</a:t>
            </a:r>
            <a:br>
              <a:rPr lang="en-US" dirty="0"/>
            </a:br>
            <a:r>
              <a:rPr lang="en-US" dirty="0"/>
              <a:t>Balance of Bias and Variance</a:t>
            </a:r>
          </a:p>
        </p:txBody>
      </p:sp>
      <p:pic>
        <p:nvPicPr>
          <p:cNvPr id="1026" name="Picture 2">
            <a:extLst>
              <a:ext uri="{FF2B5EF4-FFF2-40B4-BE49-F238E27FC236}">
                <a16:creationId xmlns:a16="http://schemas.microsoft.com/office/drawing/2014/main" id="{A66A3092-EC2C-DA4D-A7FA-5BDF83E768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9350" y="2318396"/>
            <a:ext cx="7353300" cy="13843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9D11D97E-6E68-E94B-96ED-C85D64E9A059}"/>
              </a:ext>
            </a:extLst>
          </p:cNvPr>
          <p:cNvPicPr>
            <a:picLocks noChangeAspect="1"/>
          </p:cNvPicPr>
          <p:nvPr/>
        </p:nvPicPr>
        <p:blipFill>
          <a:blip r:embed="rId4"/>
          <a:stretch>
            <a:fillRect/>
          </a:stretch>
        </p:blipFill>
        <p:spPr>
          <a:xfrm>
            <a:off x="971550" y="1968500"/>
            <a:ext cx="10248900" cy="2921000"/>
          </a:xfrm>
          <a:prstGeom prst="rect">
            <a:avLst/>
          </a:prstGeom>
        </p:spPr>
      </p:pic>
      <p:sp>
        <p:nvSpPr>
          <p:cNvPr id="3" name="TextBox 2">
            <a:extLst>
              <a:ext uri="{FF2B5EF4-FFF2-40B4-BE49-F238E27FC236}">
                <a16:creationId xmlns:a16="http://schemas.microsoft.com/office/drawing/2014/main" id="{A066FB00-7BF6-E741-BA4D-07AE3C77BB09}"/>
              </a:ext>
            </a:extLst>
          </p:cNvPr>
          <p:cNvSpPr txBox="1"/>
          <p:nvPr/>
        </p:nvSpPr>
        <p:spPr>
          <a:xfrm>
            <a:off x="3271102" y="2040584"/>
            <a:ext cx="689612" cy="461665"/>
          </a:xfrm>
          <a:prstGeom prst="rect">
            <a:avLst/>
          </a:prstGeom>
          <a:noFill/>
        </p:spPr>
        <p:txBody>
          <a:bodyPr wrap="none" rtlCol="0">
            <a:spAutoFit/>
          </a:bodyPr>
          <a:lstStyle/>
          <a:p>
            <a:r>
              <a:rPr lang="en-US" sz="2400" dirty="0">
                <a:solidFill>
                  <a:schemeClr val="bg1"/>
                </a:solidFill>
              </a:rPr>
              <a:t>Bias</a:t>
            </a:r>
          </a:p>
        </p:txBody>
      </p:sp>
      <p:sp>
        <p:nvSpPr>
          <p:cNvPr id="6" name="TextBox 5">
            <a:extLst>
              <a:ext uri="{FF2B5EF4-FFF2-40B4-BE49-F238E27FC236}">
                <a16:creationId xmlns:a16="http://schemas.microsoft.com/office/drawing/2014/main" id="{BAEF9AEF-7C4C-644A-ABDF-4292917A730D}"/>
              </a:ext>
            </a:extLst>
          </p:cNvPr>
          <p:cNvSpPr txBox="1"/>
          <p:nvPr/>
        </p:nvSpPr>
        <p:spPr>
          <a:xfrm>
            <a:off x="9772650" y="3551518"/>
            <a:ext cx="1260794" cy="461665"/>
          </a:xfrm>
          <a:prstGeom prst="rect">
            <a:avLst/>
          </a:prstGeom>
          <a:noFill/>
        </p:spPr>
        <p:txBody>
          <a:bodyPr wrap="none" rtlCol="0">
            <a:spAutoFit/>
          </a:bodyPr>
          <a:lstStyle/>
          <a:p>
            <a:r>
              <a:rPr lang="en-US" sz="2400" dirty="0">
                <a:solidFill>
                  <a:schemeClr val="bg1"/>
                </a:solidFill>
              </a:rPr>
              <a:t>Variance</a:t>
            </a:r>
          </a:p>
        </p:txBody>
      </p:sp>
      <p:sp>
        <p:nvSpPr>
          <p:cNvPr id="5" name="Slide Number Placeholder 4">
            <a:extLst>
              <a:ext uri="{FF2B5EF4-FFF2-40B4-BE49-F238E27FC236}">
                <a16:creationId xmlns:a16="http://schemas.microsoft.com/office/drawing/2014/main" id="{FCB7402A-B94C-3E4B-A6FF-0609928614D0}"/>
              </a:ext>
            </a:extLst>
          </p:cNvPr>
          <p:cNvSpPr>
            <a:spLocks noGrp="1"/>
          </p:cNvSpPr>
          <p:nvPr>
            <p:ph type="sldNum" sz="quarter" idx="12"/>
          </p:nvPr>
        </p:nvSpPr>
        <p:spPr/>
        <p:txBody>
          <a:bodyPr/>
          <a:lstStyle/>
          <a:p>
            <a:fld id="{160847C4-C153-934D-B234-B5C1EA6118B1}" type="slidenum">
              <a:rPr lang="en-US" smtClean="0"/>
              <a:t>16</a:t>
            </a:fld>
            <a:endParaRPr lang="en-US"/>
          </a:p>
        </p:txBody>
      </p:sp>
    </p:spTree>
    <p:extLst>
      <p:ext uri="{BB962C8B-B14F-4D97-AF65-F5344CB8AC3E}">
        <p14:creationId xmlns:p14="http://schemas.microsoft.com/office/powerpoint/2010/main" val="18092337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F7214-FDED-8E42-AB22-49399F28B49D}"/>
              </a:ext>
            </a:extLst>
          </p:cNvPr>
          <p:cNvSpPr>
            <a:spLocks noGrp="1"/>
          </p:cNvSpPr>
          <p:nvPr>
            <p:ph type="title"/>
          </p:nvPr>
        </p:nvSpPr>
        <p:spPr/>
        <p:txBody>
          <a:bodyPr>
            <a:normAutofit fontScale="90000"/>
          </a:bodyPr>
          <a:lstStyle/>
          <a:p>
            <a:r>
              <a:rPr lang="en-US" dirty="0"/>
              <a:t>Bias and Variance</a:t>
            </a:r>
          </a:p>
        </p:txBody>
      </p:sp>
      <p:pic>
        <p:nvPicPr>
          <p:cNvPr id="1026" name="Picture 2">
            <a:extLst>
              <a:ext uri="{FF2B5EF4-FFF2-40B4-BE49-F238E27FC236}">
                <a16:creationId xmlns:a16="http://schemas.microsoft.com/office/drawing/2014/main" id="{A66A3092-EC2C-DA4D-A7FA-5BDF83E768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8970" y="1285875"/>
            <a:ext cx="7353300" cy="138430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0620664C-A23B-D646-B5E7-59A981FF4E8B}"/>
                  </a:ext>
                </a:extLst>
              </p:cNvPr>
              <p:cNvSpPr txBox="1"/>
              <p:nvPr/>
            </p:nvSpPr>
            <p:spPr>
              <a:xfrm>
                <a:off x="2187396" y="3429000"/>
                <a:ext cx="2469266" cy="661912"/>
              </a:xfrm>
              <a:prstGeom prst="rect">
                <a:avLst/>
              </a:prstGeom>
              <a:noFill/>
            </p:spPr>
            <p:txBody>
              <a:bodyPr wrap="none" rtlCol="0">
                <a:spAutoFit/>
              </a:bodyPr>
              <a:lstStyle/>
              <a:p>
                <a14:m>
                  <m:oMath xmlns:m="http://schemas.openxmlformats.org/officeDocument/2006/math">
                    <m:r>
                      <a:rPr lang="en-US" i="1" dirty="0" smtClean="0">
                        <a:latin typeface="Cambria Math" panose="02040503050406030204" pitchFamily="18" charset="0"/>
                      </a:rPr>
                      <m:t>𝑓</m:t>
                    </m:r>
                  </m:oMath>
                </a14:m>
                <a:r>
                  <a:rPr lang="en-US" dirty="0"/>
                  <a:t>(x): prediction function</a:t>
                </a:r>
              </a:p>
              <a:p>
                <a14:m>
                  <m:oMath xmlns:m="http://schemas.openxmlformats.org/officeDocument/2006/math">
                    <m:acc>
                      <m:accPr>
                        <m:chr m:val="̂"/>
                        <m:ctrlPr>
                          <a:rPr lang="en-US" i="1" dirty="0" smtClean="0">
                            <a:latin typeface="Cambria Math" panose="02040503050406030204" pitchFamily="18" charset="0"/>
                          </a:rPr>
                        </m:ctrlPr>
                      </m:accPr>
                      <m:e>
                        <m:r>
                          <a:rPr lang="en-US" i="1" dirty="0">
                            <a:latin typeface="Cambria Math" panose="02040503050406030204" pitchFamily="18" charset="0"/>
                          </a:rPr>
                          <m:t>𝑓</m:t>
                        </m:r>
                      </m:e>
                    </m:acc>
                    <m:r>
                      <a:rPr lang="en-US" i="1" dirty="0" smtClean="0">
                        <a:latin typeface="Cambria Math" panose="02040503050406030204" pitchFamily="18" charset="0"/>
                      </a:rPr>
                      <m:t> </m:t>
                    </m:r>
                  </m:oMath>
                </a14:m>
                <a:r>
                  <a:rPr lang="en-US" dirty="0"/>
                  <a:t>(x): estimate of </a:t>
                </a:r>
                <a14:m>
                  <m:oMath xmlns:m="http://schemas.openxmlformats.org/officeDocument/2006/math">
                    <m:r>
                      <a:rPr lang="en-US" i="1" dirty="0">
                        <a:latin typeface="Cambria Math" panose="02040503050406030204" pitchFamily="18" charset="0"/>
                      </a:rPr>
                      <m:t>𝑓</m:t>
                    </m:r>
                  </m:oMath>
                </a14:m>
                <a:r>
                  <a:rPr lang="en-US" dirty="0"/>
                  <a:t>(x)</a:t>
                </a:r>
              </a:p>
            </p:txBody>
          </p:sp>
        </mc:Choice>
        <mc:Fallback xmlns="">
          <p:sp>
            <p:nvSpPr>
              <p:cNvPr id="4" name="TextBox 3">
                <a:extLst>
                  <a:ext uri="{FF2B5EF4-FFF2-40B4-BE49-F238E27FC236}">
                    <a16:creationId xmlns:a16="http://schemas.microsoft.com/office/drawing/2014/main" id="{0620664C-A23B-D646-B5E7-59A981FF4E8B}"/>
                  </a:ext>
                </a:extLst>
              </p:cNvPr>
              <p:cNvSpPr txBox="1">
                <a:spLocks noRot="1" noChangeAspect="1" noMove="1" noResize="1" noEditPoints="1" noAdjustHandles="1" noChangeArrowheads="1" noChangeShapeType="1" noTextEdit="1"/>
              </p:cNvSpPr>
              <p:nvPr/>
            </p:nvSpPr>
            <p:spPr>
              <a:xfrm>
                <a:off x="2187396" y="3429000"/>
                <a:ext cx="2469266" cy="661912"/>
              </a:xfrm>
              <a:prstGeom prst="rect">
                <a:avLst/>
              </a:prstGeom>
              <a:blipFill>
                <a:blip r:embed="rId4"/>
                <a:stretch>
                  <a:fillRect l="-1026" t="-5660" r="-1538" b="-13208"/>
                </a:stretch>
              </a:blipFill>
            </p:spPr>
            <p:txBody>
              <a:bodyPr/>
              <a:lstStyle/>
              <a:p>
                <a:r>
                  <a:rPr lang="en-US">
                    <a:noFill/>
                  </a:rPr>
                  <a:t> </a:t>
                </a:r>
              </a:p>
            </p:txBody>
          </p:sp>
        </mc:Fallback>
      </mc:AlternateContent>
      <p:pic>
        <p:nvPicPr>
          <p:cNvPr id="7" name="Picture 2" descr="Image for post">
            <a:extLst>
              <a:ext uri="{FF2B5EF4-FFF2-40B4-BE49-F238E27FC236}">
                <a16:creationId xmlns:a16="http://schemas.microsoft.com/office/drawing/2014/main" id="{DDCED148-ABE9-8D4E-8AE6-535BA106E46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92987" y="2340138"/>
            <a:ext cx="4499013" cy="414332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0D407AB8-060F-824F-B003-E32B63A92E1D}"/>
              </a:ext>
            </a:extLst>
          </p:cNvPr>
          <p:cNvSpPr/>
          <p:nvPr/>
        </p:nvSpPr>
        <p:spPr>
          <a:xfrm>
            <a:off x="9058181" y="6483460"/>
            <a:ext cx="6096000" cy="369332"/>
          </a:xfrm>
          <a:prstGeom prst="rect">
            <a:avLst/>
          </a:prstGeom>
        </p:spPr>
        <p:txBody>
          <a:bodyPr>
            <a:spAutoFit/>
          </a:bodyPr>
          <a:lstStyle/>
          <a:p>
            <a:r>
              <a:rPr lang="en-US" dirty="0"/>
              <a:t>https://</a:t>
            </a:r>
            <a:r>
              <a:rPr lang="en-US" dirty="0" err="1"/>
              <a:t>towardsdatascience.com</a:t>
            </a:r>
            <a:endParaRPr lang="en-US" dirty="0"/>
          </a:p>
        </p:txBody>
      </p:sp>
      <p:sp>
        <p:nvSpPr>
          <p:cNvPr id="6" name="Slide Number Placeholder 5">
            <a:extLst>
              <a:ext uri="{FF2B5EF4-FFF2-40B4-BE49-F238E27FC236}">
                <a16:creationId xmlns:a16="http://schemas.microsoft.com/office/drawing/2014/main" id="{A66487F7-194B-DB48-947A-191CF314F31D}"/>
              </a:ext>
            </a:extLst>
          </p:cNvPr>
          <p:cNvSpPr>
            <a:spLocks noGrp="1"/>
          </p:cNvSpPr>
          <p:nvPr>
            <p:ph type="sldNum" sz="quarter" idx="12"/>
          </p:nvPr>
        </p:nvSpPr>
        <p:spPr/>
        <p:txBody>
          <a:bodyPr/>
          <a:lstStyle/>
          <a:p>
            <a:fld id="{160847C4-C153-934D-B234-B5C1EA6118B1}" type="slidenum">
              <a:rPr lang="en-US" smtClean="0"/>
              <a:t>17</a:t>
            </a:fld>
            <a:endParaRPr lang="en-US"/>
          </a:p>
        </p:txBody>
      </p:sp>
    </p:spTree>
    <p:extLst>
      <p:ext uri="{BB962C8B-B14F-4D97-AF65-F5344CB8AC3E}">
        <p14:creationId xmlns:p14="http://schemas.microsoft.com/office/powerpoint/2010/main" val="20430682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B6CD45D-0FF1-DD49-BE69-7959BFD00C5E}"/>
              </a:ext>
            </a:extLst>
          </p:cNvPr>
          <p:cNvSpPr>
            <a:spLocks noGrp="1"/>
          </p:cNvSpPr>
          <p:nvPr>
            <p:ph type="sldNum" sz="quarter" idx="12"/>
          </p:nvPr>
        </p:nvSpPr>
        <p:spPr/>
        <p:txBody>
          <a:bodyPr/>
          <a:lstStyle/>
          <a:p>
            <a:fld id="{160847C4-C153-934D-B234-B5C1EA6118B1}" type="slidenum">
              <a:rPr lang="en-US" smtClean="0"/>
              <a:t>18</a:t>
            </a:fld>
            <a:endParaRPr lang="en-US"/>
          </a:p>
        </p:txBody>
      </p:sp>
      <p:sp>
        <p:nvSpPr>
          <p:cNvPr id="4" name="Title 1">
            <a:extLst>
              <a:ext uri="{FF2B5EF4-FFF2-40B4-BE49-F238E27FC236}">
                <a16:creationId xmlns:a16="http://schemas.microsoft.com/office/drawing/2014/main" id="{106B6DC5-5E0E-AD4E-828C-E3318B03B710}"/>
              </a:ext>
            </a:extLst>
          </p:cNvPr>
          <p:cNvSpPr txBox="1">
            <a:spLocks/>
          </p:cNvSpPr>
          <p:nvPr/>
        </p:nvSpPr>
        <p:spPr>
          <a:xfrm>
            <a:off x="838200" y="365125"/>
            <a:ext cx="10515600" cy="668147"/>
          </a:xfrm>
          <a:prstGeom prst="rect">
            <a:avLst/>
          </a:prstGeom>
        </p:spPr>
        <p:txBody>
          <a:bodyP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t>Bias and Variance</a:t>
            </a:r>
          </a:p>
        </p:txBody>
      </p:sp>
      <p:sp>
        <p:nvSpPr>
          <p:cNvPr id="5" name="TextBox 4">
            <a:extLst>
              <a:ext uri="{FF2B5EF4-FFF2-40B4-BE49-F238E27FC236}">
                <a16:creationId xmlns:a16="http://schemas.microsoft.com/office/drawing/2014/main" id="{1E2C034A-4575-6B4D-9852-50F64DB4C07E}"/>
              </a:ext>
            </a:extLst>
          </p:cNvPr>
          <p:cNvSpPr txBox="1"/>
          <p:nvPr/>
        </p:nvSpPr>
        <p:spPr>
          <a:xfrm>
            <a:off x="3476772" y="1033272"/>
            <a:ext cx="1411477" cy="646331"/>
          </a:xfrm>
          <a:prstGeom prst="rec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wrap="none" rtlCol="0">
            <a:spAutoFit/>
          </a:bodyPr>
          <a:lstStyle/>
          <a:p>
            <a:r>
              <a:rPr lang="en-US" dirty="0"/>
              <a:t>High bias</a:t>
            </a:r>
          </a:p>
          <a:p>
            <a:r>
              <a:rPr lang="en-US" dirty="0"/>
              <a:t>Low variance</a:t>
            </a:r>
          </a:p>
        </p:txBody>
      </p:sp>
      <p:sp>
        <p:nvSpPr>
          <p:cNvPr id="8" name="TextBox 7">
            <a:extLst>
              <a:ext uri="{FF2B5EF4-FFF2-40B4-BE49-F238E27FC236}">
                <a16:creationId xmlns:a16="http://schemas.microsoft.com/office/drawing/2014/main" id="{85C3BBC2-ECF1-6947-95F3-986F69C038B0}"/>
              </a:ext>
            </a:extLst>
          </p:cNvPr>
          <p:cNvSpPr txBox="1"/>
          <p:nvPr/>
        </p:nvSpPr>
        <p:spPr>
          <a:xfrm>
            <a:off x="9144000" y="6492483"/>
            <a:ext cx="6096000" cy="646331"/>
          </a:xfrm>
          <a:prstGeom prst="rect">
            <a:avLst/>
          </a:prstGeom>
          <a:noFill/>
        </p:spPr>
        <p:txBody>
          <a:bodyPr wrap="square">
            <a:spAutoFit/>
          </a:bodyPr>
          <a:lstStyle/>
          <a:p>
            <a:r>
              <a:rPr lang="en-US" dirty="0"/>
              <a:t>https://</a:t>
            </a:r>
            <a:r>
              <a:rPr lang="en-US" dirty="0" err="1"/>
              <a:t>www.zdnet.com</a:t>
            </a:r>
            <a:r>
              <a:rPr lang="en-US" dirty="0"/>
              <a:t>/article/what-is-bias-in-ai-really-and-why-cant-ai-neutralize-it/</a:t>
            </a:r>
          </a:p>
        </p:txBody>
      </p:sp>
      <p:pic>
        <p:nvPicPr>
          <p:cNvPr id="7" name="Picture 6">
            <a:extLst>
              <a:ext uri="{FF2B5EF4-FFF2-40B4-BE49-F238E27FC236}">
                <a16:creationId xmlns:a16="http://schemas.microsoft.com/office/drawing/2014/main" id="{181E1435-E746-F0E0-8019-6B531AE71A24}"/>
              </a:ext>
            </a:extLst>
          </p:cNvPr>
          <p:cNvPicPr>
            <a:picLocks noChangeAspect="1"/>
          </p:cNvPicPr>
          <p:nvPr/>
        </p:nvPicPr>
        <p:blipFill>
          <a:blip r:embed="rId2"/>
          <a:stretch>
            <a:fillRect/>
          </a:stretch>
        </p:blipFill>
        <p:spPr>
          <a:xfrm>
            <a:off x="3321618" y="1826624"/>
            <a:ext cx="3151230" cy="5031376"/>
          </a:xfrm>
          <a:prstGeom prst="rect">
            <a:avLst/>
          </a:prstGeom>
        </p:spPr>
      </p:pic>
    </p:spTree>
    <p:extLst>
      <p:ext uri="{BB962C8B-B14F-4D97-AF65-F5344CB8AC3E}">
        <p14:creationId xmlns:p14="http://schemas.microsoft.com/office/powerpoint/2010/main" val="12352823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B6CD45D-0FF1-DD49-BE69-7959BFD00C5E}"/>
              </a:ext>
            </a:extLst>
          </p:cNvPr>
          <p:cNvSpPr>
            <a:spLocks noGrp="1"/>
          </p:cNvSpPr>
          <p:nvPr>
            <p:ph type="sldNum" sz="quarter" idx="12"/>
          </p:nvPr>
        </p:nvSpPr>
        <p:spPr/>
        <p:txBody>
          <a:bodyPr/>
          <a:lstStyle/>
          <a:p>
            <a:fld id="{160847C4-C153-934D-B234-B5C1EA6118B1}" type="slidenum">
              <a:rPr lang="en-US" smtClean="0"/>
              <a:t>19</a:t>
            </a:fld>
            <a:endParaRPr lang="en-US"/>
          </a:p>
        </p:txBody>
      </p:sp>
      <p:sp>
        <p:nvSpPr>
          <p:cNvPr id="4" name="Title 1">
            <a:extLst>
              <a:ext uri="{FF2B5EF4-FFF2-40B4-BE49-F238E27FC236}">
                <a16:creationId xmlns:a16="http://schemas.microsoft.com/office/drawing/2014/main" id="{106B6DC5-5E0E-AD4E-828C-E3318B03B710}"/>
              </a:ext>
            </a:extLst>
          </p:cNvPr>
          <p:cNvSpPr txBox="1">
            <a:spLocks/>
          </p:cNvSpPr>
          <p:nvPr/>
        </p:nvSpPr>
        <p:spPr>
          <a:xfrm>
            <a:off x="838200" y="365125"/>
            <a:ext cx="10515600" cy="668147"/>
          </a:xfrm>
          <a:prstGeom prst="rect">
            <a:avLst/>
          </a:prstGeom>
        </p:spPr>
        <p:txBody>
          <a:bodyP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t>Bias and Variance</a:t>
            </a:r>
          </a:p>
        </p:txBody>
      </p:sp>
      <p:sp>
        <p:nvSpPr>
          <p:cNvPr id="5" name="TextBox 4">
            <a:extLst>
              <a:ext uri="{FF2B5EF4-FFF2-40B4-BE49-F238E27FC236}">
                <a16:creationId xmlns:a16="http://schemas.microsoft.com/office/drawing/2014/main" id="{1E2C034A-4575-6B4D-9852-50F64DB4C07E}"/>
              </a:ext>
            </a:extLst>
          </p:cNvPr>
          <p:cNvSpPr txBox="1"/>
          <p:nvPr/>
        </p:nvSpPr>
        <p:spPr>
          <a:xfrm>
            <a:off x="3476772" y="1033272"/>
            <a:ext cx="1411477" cy="646331"/>
          </a:xfrm>
          <a:prstGeom prst="rec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wrap="none" rtlCol="0">
            <a:spAutoFit/>
          </a:bodyPr>
          <a:lstStyle/>
          <a:p>
            <a:r>
              <a:rPr lang="en-US" dirty="0"/>
              <a:t>High bias</a:t>
            </a:r>
          </a:p>
          <a:p>
            <a:r>
              <a:rPr lang="en-US" dirty="0"/>
              <a:t>Low variance</a:t>
            </a:r>
          </a:p>
        </p:txBody>
      </p:sp>
      <p:sp>
        <p:nvSpPr>
          <p:cNvPr id="6" name="TextBox 5">
            <a:extLst>
              <a:ext uri="{FF2B5EF4-FFF2-40B4-BE49-F238E27FC236}">
                <a16:creationId xmlns:a16="http://schemas.microsoft.com/office/drawing/2014/main" id="{D6EC5157-82F4-FD42-8B19-7569C776E78C}"/>
              </a:ext>
            </a:extLst>
          </p:cNvPr>
          <p:cNvSpPr txBox="1"/>
          <p:nvPr/>
        </p:nvSpPr>
        <p:spPr>
          <a:xfrm>
            <a:off x="7393197" y="1033271"/>
            <a:ext cx="1455655" cy="646331"/>
          </a:xfrm>
          <a:prstGeom prst="rec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wrap="none" rtlCol="0">
            <a:spAutoFit/>
          </a:bodyPr>
          <a:lstStyle/>
          <a:p>
            <a:r>
              <a:rPr lang="en-US" dirty="0"/>
              <a:t>Low bias</a:t>
            </a:r>
          </a:p>
          <a:p>
            <a:r>
              <a:rPr lang="en-US" dirty="0"/>
              <a:t>High variance</a:t>
            </a:r>
          </a:p>
        </p:txBody>
      </p:sp>
      <p:sp>
        <p:nvSpPr>
          <p:cNvPr id="8" name="TextBox 7">
            <a:extLst>
              <a:ext uri="{FF2B5EF4-FFF2-40B4-BE49-F238E27FC236}">
                <a16:creationId xmlns:a16="http://schemas.microsoft.com/office/drawing/2014/main" id="{85C3BBC2-ECF1-6947-95F3-986F69C038B0}"/>
              </a:ext>
            </a:extLst>
          </p:cNvPr>
          <p:cNvSpPr txBox="1"/>
          <p:nvPr/>
        </p:nvSpPr>
        <p:spPr>
          <a:xfrm>
            <a:off x="9734874" y="6488668"/>
            <a:ext cx="6096000" cy="369332"/>
          </a:xfrm>
          <a:prstGeom prst="rect">
            <a:avLst/>
          </a:prstGeom>
          <a:noFill/>
        </p:spPr>
        <p:txBody>
          <a:bodyPr wrap="square">
            <a:spAutoFit/>
          </a:bodyPr>
          <a:lstStyle/>
          <a:p>
            <a:r>
              <a:rPr lang="en-US" dirty="0"/>
              <a:t>https://</a:t>
            </a:r>
            <a:r>
              <a:rPr lang="en-US" dirty="0" err="1"/>
              <a:t>www.zdnet.com</a:t>
            </a:r>
            <a:r>
              <a:rPr lang="en-US" dirty="0"/>
              <a:t>/</a:t>
            </a:r>
          </a:p>
        </p:txBody>
      </p:sp>
      <p:pic>
        <p:nvPicPr>
          <p:cNvPr id="7" name="Picture 6">
            <a:extLst>
              <a:ext uri="{FF2B5EF4-FFF2-40B4-BE49-F238E27FC236}">
                <a16:creationId xmlns:a16="http://schemas.microsoft.com/office/drawing/2014/main" id="{F392ACAE-387B-EBBD-0DE0-EC4FB100A0F6}"/>
              </a:ext>
            </a:extLst>
          </p:cNvPr>
          <p:cNvPicPr>
            <a:picLocks noChangeAspect="1"/>
          </p:cNvPicPr>
          <p:nvPr/>
        </p:nvPicPr>
        <p:blipFill>
          <a:blip r:embed="rId2"/>
          <a:stretch>
            <a:fillRect/>
          </a:stretch>
        </p:blipFill>
        <p:spPr>
          <a:xfrm>
            <a:off x="3369924" y="2243221"/>
            <a:ext cx="5955698" cy="4245447"/>
          </a:xfrm>
          <a:prstGeom prst="rect">
            <a:avLst/>
          </a:prstGeom>
        </p:spPr>
      </p:pic>
    </p:spTree>
    <p:extLst>
      <p:ext uri="{BB962C8B-B14F-4D97-AF65-F5344CB8AC3E}">
        <p14:creationId xmlns:p14="http://schemas.microsoft.com/office/powerpoint/2010/main" val="37561980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a:t>November 1, 2021</a:t>
            </a:r>
          </a:p>
        </p:txBody>
      </p:sp>
      <p:sp>
        <p:nvSpPr>
          <p:cNvPr id="2" name="Title 1"/>
          <p:cNvSpPr>
            <a:spLocks noGrp="1"/>
          </p:cNvSpPr>
          <p:nvPr>
            <p:ph type="ctrTitle"/>
          </p:nvPr>
        </p:nvSpPr>
        <p:spPr>
          <a:xfrm>
            <a:off x="914400" y="2469328"/>
            <a:ext cx="10363200" cy="1661993"/>
          </a:xfrm>
        </p:spPr>
        <p:txBody>
          <a:bodyPr/>
          <a:lstStyle/>
          <a:p>
            <a:r>
              <a:rPr lang="en-US" b="1" dirty="0">
                <a:latin typeface="Klee Medium" panose="02020600000000000000" pitchFamily="18" charset="-128"/>
                <a:ea typeface="Klee Medium" panose="02020600000000000000" pitchFamily="18" charset="-128"/>
                <a:cs typeface="Consolas" panose="020B0609020204030204" pitchFamily="49" charset="0"/>
              </a:rPr>
              <a:t>Introductory Machine Learning for Biologists</a:t>
            </a:r>
            <a:endParaRPr lang="en-US" dirty="0"/>
          </a:p>
        </p:txBody>
      </p:sp>
      <p:sp>
        <p:nvSpPr>
          <p:cNvPr id="5" name="Text Placeholder 4">
            <a:extLst>
              <a:ext uri="{FF2B5EF4-FFF2-40B4-BE49-F238E27FC236}">
                <a16:creationId xmlns:a16="http://schemas.microsoft.com/office/drawing/2014/main" id="{B964483A-4D07-B948-81F4-9A15FC8D2FA9}"/>
              </a:ext>
            </a:extLst>
          </p:cNvPr>
          <p:cNvSpPr>
            <a:spLocks noGrp="1"/>
          </p:cNvSpPr>
          <p:nvPr>
            <p:ph type="body" sz="quarter" idx="10"/>
          </p:nvPr>
        </p:nvSpPr>
        <p:spPr/>
        <p:txBody>
          <a:bodyPr/>
          <a:lstStyle/>
          <a:p>
            <a:r>
              <a:rPr lang="en-US" dirty="0"/>
              <a:t>Min-</a:t>
            </a:r>
            <a:r>
              <a:rPr lang="en-US" dirty="0" err="1"/>
              <a:t>Gyoung</a:t>
            </a:r>
            <a:r>
              <a:rPr lang="en-US" dirty="0"/>
              <a:t> Shin</a:t>
            </a:r>
          </a:p>
        </p:txBody>
      </p:sp>
      <p:pic>
        <p:nvPicPr>
          <p:cNvPr id="6" name="Picture 2">
            <a:extLst>
              <a:ext uri="{FF2B5EF4-FFF2-40B4-BE49-F238E27FC236}">
                <a16:creationId xmlns:a16="http://schemas.microsoft.com/office/drawing/2014/main" id="{4DD56464-E412-6E45-AA66-9E2C067DF8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3306" y="0"/>
            <a:ext cx="4063588" cy="165485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42E13250-0275-9746-8401-06FCD12815F7}"/>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41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Title 1">
            <a:extLst>
              <a:ext uri="{FF2B5EF4-FFF2-40B4-BE49-F238E27FC236}">
                <a16:creationId xmlns:a16="http://schemas.microsoft.com/office/drawing/2014/main" id="{1DAF5FF2-FE2E-3542-A7D7-49AAF2679F19}"/>
              </a:ext>
            </a:extLst>
          </p:cNvPr>
          <p:cNvSpPr txBox="1">
            <a:spLocks/>
          </p:cNvSpPr>
          <p:nvPr/>
        </p:nvSpPr>
        <p:spPr>
          <a:xfrm>
            <a:off x="838200" y="365125"/>
            <a:ext cx="10515600" cy="668147"/>
          </a:xfrm>
          <a:prstGeom prst="rect">
            <a:avLst/>
          </a:prstGeom>
        </p:spPr>
        <p:txBody>
          <a:bodyPr vert="horz" lIns="0" tIns="0" rIns="0" bIns="0" rtlCol="0" anchor="ctr" anchorCtr="0">
            <a:normAutofit fontScale="90000" lnSpcReduction="20000"/>
          </a:bodyPr>
          <a:lstStyle>
            <a:lvl1pPr algn="ctr" defTabSz="914400" rtl="0" eaLnBrk="1" latinLnBrk="0" hangingPunct="1">
              <a:lnSpc>
                <a:spcPct val="90000"/>
              </a:lnSpc>
              <a:spcBef>
                <a:spcPct val="0"/>
              </a:spcBef>
              <a:buNone/>
              <a:defRPr sz="6000" kern="1200">
                <a:solidFill>
                  <a:schemeClr val="bg1"/>
                </a:solidFill>
                <a:latin typeface="+mj-lt"/>
                <a:ea typeface="+mj-ea"/>
                <a:cs typeface="+mj-cs"/>
              </a:defRPr>
            </a:lvl1pPr>
          </a:lstStyle>
          <a:p>
            <a:r>
              <a:rPr lang="en-US"/>
              <a:t>Table of contents</a:t>
            </a:r>
            <a:endParaRPr lang="en-US" dirty="0"/>
          </a:p>
        </p:txBody>
      </p:sp>
      <p:sp>
        <p:nvSpPr>
          <p:cNvPr id="9" name="Content Placeholder 2">
            <a:extLst>
              <a:ext uri="{FF2B5EF4-FFF2-40B4-BE49-F238E27FC236}">
                <a16:creationId xmlns:a16="http://schemas.microsoft.com/office/drawing/2014/main" id="{69F63836-E22A-6D46-B6D1-C6964447BE53}"/>
              </a:ext>
            </a:extLst>
          </p:cNvPr>
          <p:cNvSpPr txBox="1">
            <a:spLocks/>
          </p:cNvSpPr>
          <p:nvPr/>
        </p:nvSpPr>
        <p:spPr>
          <a:xfrm>
            <a:off x="838200" y="1197864"/>
            <a:ext cx="10515600" cy="5295011"/>
          </a:xfrm>
          <a:prstGeom prst="rect">
            <a:avLst/>
          </a:prstGeom>
        </p:spPr>
        <p:txBody>
          <a:bodyPr vert="horz" lIns="0" tIns="0" rIns="0" bIns="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b="0" i="0" kern="1200">
                <a:solidFill>
                  <a:schemeClr val="bg1"/>
                </a:solidFill>
                <a:latin typeface="Arial" charset="0"/>
                <a:ea typeface="Arial" charset="0"/>
                <a:cs typeface="Arial"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3200" dirty="0"/>
          </a:p>
          <a:p>
            <a:r>
              <a:rPr lang="en-US" sz="3200" dirty="0"/>
              <a:t>Introduction </a:t>
            </a:r>
          </a:p>
          <a:p>
            <a:endParaRPr lang="en-US" sz="3200" dirty="0"/>
          </a:p>
          <a:p>
            <a:pPr marL="2743200" lvl="5" indent="-457200" algn="l">
              <a:buFont typeface="Arial" panose="020B0604020202020204" pitchFamily="34" charset="0"/>
              <a:buChar char="•"/>
            </a:pPr>
            <a:r>
              <a:rPr lang="en-US" sz="3000" dirty="0">
                <a:solidFill>
                  <a:schemeClr val="bg1"/>
                </a:solidFill>
              </a:rPr>
              <a:t>Supervised and Unsupervised</a:t>
            </a:r>
          </a:p>
          <a:p>
            <a:pPr marL="2743200" lvl="5" indent="-457200" algn="l">
              <a:buFont typeface="Arial" panose="020B0604020202020204" pitchFamily="34" charset="0"/>
              <a:buChar char="•"/>
            </a:pPr>
            <a:r>
              <a:rPr lang="en-US" sz="3000" dirty="0">
                <a:solidFill>
                  <a:schemeClr val="bg1"/>
                </a:solidFill>
              </a:rPr>
              <a:t>Bias and Variance </a:t>
            </a:r>
          </a:p>
          <a:p>
            <a:pPr marL="2743200" lvl="5" indent="-457200" algn="l">
              <a:buFont typeface="Arial" panose="020B0604020202020204" pitchFamily="34" charset="0"/>
              <a:buChar char="•"/>
            </a:pPr>
            <a:r>
              <a:rPr lang="en-US" sz="3000" dirty="0">
                <a:solidFill>
                  <a:schemeClr val="bg1"/>
                </a:solidFill>
              </a:rPr>
              <a:t>Cross Validation</a:t>
            </a:r>
          </a:p>
          <a:p>
            <a:endParaRPr lang="en-US" sz="3200" dirty="0"/>
          </a:p>
          <a:p>
            <a:r>
              <a:rPr lang="en-US" sz="3200" dirty="0"/>
              <a:t>Methods to learn</a:t>
            </a:r>
          </a:p>
          <a:p>
            <a:endParaRPr lang="en-US" sz="3200" dirty="0"/>
          </a:p>
          <a:p>
            <a:pPr marL="2628900" lvl="5" indent="-342900" algn="l">
              <a:buFont typeface="Arial" panose="020B0604020202020204" pitchFamily="34" charset="0"/>
              <a:buChar char="•"/>
            </a:pPr>
            <a:r>
              <a:rPr lang="en-US" sz="3000" dirty="0">
                <a:solidFill>
                  <a:schemeClr val="bg1"/>
                </a:solidFill>
              </a:rPr>
              <a:t>K-Nearest Neighbors (+ Hands on practice )</a:t>
            </a:r>
          </a:p>
          <a:p>
            <a:pPr marL="2628900" lvl="5" indent="-342900" algn="l">
              <a:buFont typeface="Arial" panose="020B0604020202020204" pitchFamily="34" charset="0"/>
              <a:buChar char="•"/>
            </a:pPr>
            <a:r>
              <a:rPr lang="en-US" sz="3000" dirty="0">
                <a:solidFill>
                  <a:schemeClr val="bg1"/>
                </a:solidFill>
              </a:rPr>
              <a:t>K-means clustering (+ Hands on practice )</a:t>
            </a:r>
          </a:p>
          <a:p>
            <a:pPr marL="2628900" lvl="5" indent="-342900" algn="l">
              <a:buFont typeface="Arial" panose="020B0604020202020204" pitchFamily="34" charset="0"/>
              <a:buChar char="•"/>
            </a:pPr>
            <a:r>
              <a:rPr lang="en-US" sz="3000" dirty="0">
                <a:solidFill>
                  <a:schemeClr val="bg1"/>
                </a:solidFill>
              </a:rPr>
              <a:t>Decision Tree (+ Hands on practice )</a:t>
            </a:r>
          </a:p>
        </p:txBody>
      </p:sp>
      <p:sp>
        <p:nvSpPr>
          <p:cNvPr id="10" name="Slide Number Placeholder 3">
            <a:extLst>
              <a:ext uri="{FF2B5EF4-FFF2-40B4-BE49-F238E27FC236}">
                <a16:creationId xmlns:a16="http://schemas.microsoft.com/office/drawing/2014/main" id="{BD8D600B-B1D8-BE4F-8DB8-8E68EA2A2899}"/>
              </a:ext>
            </a:extLst>
          </p:cNvPr>
          <p:cNvSpPr txBox="1">
            <a:spLocks/>
          </p:cNvSpPr>
          <p:nvPr/>
        </p:nvSpPr>
        <p:spPr>
          <a:xfrm>
            <a:off x="8610600" y="6356350"/>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60847C4-C153-934D-B234-B5C1EA6118B1}" type="slidenum">
              <a:rPr lang="en-US" smtClean="0"/>
              <a:pPr/>
              <a:t>2</a:t>
            </a:fld>
            <a:endParaRPr lang="en-US"/>
          </a:p>
        </p:txBody>
      </p:sp>
    </p:spTree>
    <p:extLst>
      <p:ext uri="{BB962C8B-B14F-4D97-AF65-F5344CB8AC3E}">
        <p14:creationId xmlns:p14="http://schemas.microsoft.com/office/powerpoint/2010/main" val="32004666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AEAF321-97CC-8943-92A4-83B2B1B24385}"/>
              </a:ext>
            </a:extLst>
          </p:cNvPr>
          <p:cNvPicPr>
            <a:picLocks noChangeAspect="1"/>
          </p:cNvPicPr>
          <p:nvPr/>
        </p:nvPicPr>
        <p:blipFill>
          <a:blip r:embed="rId2"/>
          <a:stretch>
            <a:fillRect/>
          </a:stretch>
        </p:blipFill>
        <p:spPr>
          <a:xfrm>
            <a:off x="4794250" y="1905000"/>
            <a:ext cx="2603500" cy="3048000"/>
          </a:xfrm>
          <a:prstGeom prst="rect">
            <a:avLst/>
          </a:prstGeom>
        </p:spPr>
      </p:pic>
      <p:sp>
        <p:nvSpPr>
          <p:cNvPr id="9" name="Rectangle 8">
            <a:extLst>
              <a:ext uri="{FF2B5EF4-FFF2-40B4-BE49-F238E27FC236}">
                <a16:creationId xmlns:a16="http://schemas.microsoft.com/office/drawing/2014/main" id="{22301A96-6709-344A-9307-FA6018745C36}"/>
              </a:ext>
            </a:extLst>
          </p:cNvPr>
          <p:cNvSpPr/>
          <p:nvPr/>
        </p:nvSpPr>
        <p:spPr>
          <a:xfrm>
            <a:off x="5303520" y="3767328"/>
            <a:ext cx="1475232" cy="1185672"/>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 name="TextBox 1">
            <a:extLst>
              <a:ext uri="{FF2B5EF4-FFF2-40B4-BE49-F238E27FC236}">
                <a16:creationId xmlns:a16="http://schemas.microsoft.com/office/drawing/2014/main" id="{2CD586E1-2E73-AD40-A597-634C8683583E}"/>
              </a:ext>
            </a:extLst>
          </p:cNvPr>
          <p:cNvSpPr txBox="1"/>
          <p:nvPr/>
        </p:nvSpPr>
        <p:spPr>
          <a:xfrm>
            <a:off x="427511" y="281339"/>
            <a:ext cx="5110823" cy="461665"/>
          </a:xfrm>
          <a:prstGeom prst="rect">
            <a:avLst/>
          </a:prstGeom>
          <a:noFill/>
        </p:spPr>
        <p:txBody>
          <a:bodyPr wrap="none" rtlCol="0">
            <a:spAutoFit/>
          </a:bodyPr>
          <a:lstStyle/>
          <a:p>
            <a:r>
              <a:rPr lang="en-US" sz="2400" dirty="0"/>
              <a:t>Q3. Predict variance level and bias level</a:t>
            </a:r>
          </a:p>
        </p:txBody>
      </p:sp>
    </p:spTree>
    <p:extLst>
      <p:ext uri="{BB962C8B-B14F-4D97-AF65-F5344CB8AC3E}">
        <p14:creationId xmlns:p14="http://schemas.microsoft.com/office/powerpoint/2010/main" val="33237762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D37D302-7838-E740-9940-563E0A83A2AD}"/>
              </a:ext>
            </a:extLst>
          </p:cNvPr>
          <p:cNvPicPr>
            <a:picLocks noChangeAspect="1"/>
          </p:cNvPicPr>
          <p:nvPr/>
        </p:nvPicPr>
        <p:blipFill>
          <a:blip r:embed="rId2"/>
          <a:stretch>
            <a:fillRect/>
          </a:stretch>
        </p:blipFill>
        <p:spPr>
          <a:xfrm>
            <a:off x="4794250" y="1905000"/>
            <a:ext cx="2603500" cy="3048000"/>
          </a:xfrm>
          <a:prstGeom prst="rect">
            <a:avLst/>
          </a:prstGeom>
        </p:spPr>
      </p:pic>
      <p:pic>
        <p:nvPicPr>
          <p:cNvPr id="3" name="Picture 2">
            <a:extLst>
              <a:ext uri="{FF2B5EF4-FFF2-40B4-BE49-F238E27FC236}">
                <a16:creationId xmlns:a16="http://schemas.microsoft.com/office/drawing/2014/main" id="{6004033E-0BE5-174C-AFCA-56481DE25016}"/>
              </a:ext>
            </a:extLst>
          </p:cNvPr>
          <p:cNvPicPr>
            <a:picLocks noChangeAspect="1"/>
          </p:cNvPicPr>
          <p:nvPr/>
        </p:nvPicPr>
        <p:blipFill>
          <a:blip r:embed="rId3"/>
          <a:stretch>
            <a:fillRect/>
          </a:stretch>
        </p:blipFill>
        <p:spPr>
          <a:xfrm>
            <a:off x="2785166" y="3669748"/>
            <a:ext cx="2387600" cy="1168400"/>
          </a:xfrm>
          <a:prstGeom prst="rect">
            <a:avLst/>
          </a:prstGeom>
        </p:spPr>
      </p:pic>
      <p:sp>
        <p:nvSpPr>
          <p:cNvPr id="4" name="TextBox 3">
            <a:extLst>
              <a:ext uri="{FF2B5EF4-FFF2-40B4-BE49-F238E27FC236}">
                <a16:creationId xmlns:a16="http://schemas.microsoft.com/office/drawing/2014/main" id="{E1B8ED55-C23D-CB42-B39F-8EB9E451BFBA}"/>
              </a:ext>
            </a:extLst>
          </p:cNvPr>
          <p:cNvSpPr txBox="1"/>
          <p:nvPr/>
        </p:nvSpPr>
        <p:spPr>
          <a:xfrm>
            <a:off x="427511" y="281339"/>
            <a:ext cx="5110823" cy="461665"/>
          </a:xfrm>
          <a:prstGeom prst="rect">
            <a:avLst/>
          </a:prstGeom>
          <a:noFill/>
        </p:spPr>
        <p:txBody>
          <a:bodyPr wrap="none" rtlCol="0">
            <a:spAutoFit/>
          </a:bodyPr>
          <a:lstStyle/>
          <a:p>
            <a:r>
              <a:rPr lang="en-US" sz="2400" dirty="0"/>
              <a:t>Q3. Predict variance level and bias level</a:t>
            </a:r>
          </a:p>
        </p:txBody>
      </p:sp>
    </p:spTree>
    <p:extLst>
      <p:ext uri="{BB962C8B-B14F-4D97-AF65-F5344CB8AC3E}">
        <p14:creationId xmlns:p14="http://schemas.microsoft.com/office/powerpoint/2010/main" val="10850320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7EC2DD2-8E0F-A744-834E-1BA40CAF5009}"/>
              </a:ext>
            </a:extLst>
          </p:cNvPr>
          <p:cNvPicPr>
            <a:picLocks noChangeAspect="1"/>
          </p:cNvPicPr>
          <p:nvPr/>
        </p:nvPicPr>
        <p:blipFill rotWithShape="1">
          <a:blip r:embed="rId2"/>
          <a:srcRect l="7023"/>
          <a:stretch/>
        </p:blipFill>
        <p:spPr>
          <a:xfrm>
            <a:off x="4977114" y="1905000"/>
            <a:ext cx="2420636" cy="3048000"/>
          </a:xfrm>
          <a:prstGeom prst="rect">
            <a:avLst/>
          </a:prstGeom>
        </p:spPr>
      </p:pic>
      <p:sp>
        <p:nvSpPr>
          <p:cNvPr id="3" name="Rectangle 2">
            <a:extLst>
              <a:ext uri="{FF2B5EF4-FFF2-40B4-BE49-F238E27FC236}">
                <a16:creationId xmlns:a16="http://schemas.microsoft.com/office/drawing/2014/main" id="{2AE8A7FF-A73E-7443-868D-F457DEF32A01}"/>
              </a:ext>
            </a:extLst>
          </p:cNvPr>
          <p:cNvSpPr/>
          <p:nvPr/>
        </p:nvSpPr>
        <p:spPr>
          <a:xfrm>
            <a:off x="5303520" y="3767328"/>
            <a:ext cx="1475232" cy="1185672"/>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4" name="TextBox 3">
            <a:extLst>
              <a:ext uri="{FF2B5EF4-FFF2-40B4-BE49-F238E27FC236}">
                <a16:creationId xmlns:a16="http://schemas.microsoft.com/office/drawing/2014/main" id="{60F943E3-0AB0-D84F-BE9A-DA4307E9B58E}"/>
              </a:ext>
            </a:extLst>
          </p:cNvPr>
          <p:cNvSpPr txBox="1"/>
          <p:nvPr/>
        </p:nvSpPr>
        <p:spPr>
          <a:xfrm>
            <a:off x="427511" y="281339"/>
            <a:ext cx="5110823" cy="461665"/>
          </a:xfrm>
          <a:prstGeom prst="rect">
            <a:avLst/>
          </a:prstGeom>
          <a:noFill/>
        </p:spPr>
        <p:txBody>
          <a:bodyPr wrap="none" rtlCol="0">
            <a:spAutoFit/>
          </a:bodyPr>
          <a:lstStyle/>
          <a:p>
            <a:r>
              <a:rPr lang="en-US" sz="2400" dirty="0"/>
              <a:t>Q4. Predict variance level and bias level</a:t>
            </a:r>
          </a:p>
        </p:txBody>
      </p:sp>
    </p:spTree>
    <p:extLst>
      <p:ext uri="{BB962C8B-B14F-4D97-AF65-F5344CB8AC3E}">
        <p14:creationId xmlns:p14="http://schemas.microsoft.com/office/powerpoint/2010/main" val="23832174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5B27CF6-D1E7-E84E-A5E3-6CB11DBE6B83}"/>
              </a:ext>
            </a:extLst>
          </p:cNvPr>
          <p:cNvPicPr>
            <a:picLocks noChangeAspect="1"/>
          </p:cNvPicPr>
          <p:nvPr/>
        </p:nvPicPr>
        <p:blipFill>
          <a:blip r:embed="rId2"/>
          <a:stretch>
            <a:fillRect/>
          </a:stretch>
        </p:blipFill>
        <p:spPr>
          <a:xfrm>
            <a:off x="4794250" y="1905000"/>
            <a:ext cx="2603500" cy="3048000"/>
          </a:xfrm>
          <a:prstGeom prst="rect">
            <a:avLst/>
          </a:prstGeom>
        </p:spPr>
      </p:pic>
      <p:pic>
        <p:nvPicPr>
          <p:cNvPr id="3" name="Picture 2">
            <a:extLst>
              <a:ext uri="{FF2B5EF4-FFF2-40B4-BE49-F238E27FC236}">
                <a16:creationId xmlns:a16="http://schemas.microsoft.com/office/drawing/2014/main" id="{8E2CDC2A-8EBC-CE4E-8885-423DB1E016E6}"/>
              </a:ext>
            </a:extLst>
          </p:cNvPr>
          <p:cNvPicPr>
            <a:picLocks noChangeAspect="1"/>
          </p:cNvPicPr>
          <p:nvPr/>
        </p:nvPicPr>
        <p:blipFill>
          <a:blip r:embed="rId3"/>
          <a:stretch>
            <a:fillRect/>
          </a:stretch>
        </p:blipFill>
        <p:spPr>
          <a:xfrm>
            <a:off x="2814983" y="3784600"/>
            <a:ext cx="2387600" cy="1168400"/>
          </a:xfrm>
          <a:prstGeom prst="rect">
            <a:avLst/>
          </a:prstGeom>
        </p:spPr>
      </p:pic>
      <p:sp>
        <p:nvSpPr>
          <p:cNvPr id="4" name="TextBox 3">
            <a:extLst>
              <a:ext uri="{FF2B5EF4-FFF2-40B4-BE49-F238E27FC236}">
                <a16:creationId xmlns:a16="http://schemas.microsoft.com/office/drawing/2014/main" id="{F18A180D-40BE-7743-B554-BE03055122D9}"/>
              </a:ext>
            </a:extLst>
          </p:cNvPr>
          <p:cNvSpPr txBox="1"/>
          <p:nvPr/>
        </p:nvSpPr>
        <p:spPr>
          <a:xfrm>
            <a:off x="427511" y="281339"/>
            <a:ext cx="5110823" cy="461665"/>
          </a:xfrm>
          <a:prstGeom prst="rect">
            <a:avLst/>
          </a:prstGeom>
          <a:noFill/>
        </p:spPr>
        <p:txBody>
          <a:bodyPr wrap="none" rtlCol="0">
            <a:spAutoFit/>
          </a:bodyPr>
          <a:lstStyle/>
          <a:p>
            <a:r>
              <a:rPr lang="en-US" sz="2400" dirty="0"/>
              <a:t>Q4. Predict variance level and bias level</a:t>
            </a:r>
          </a:p>
        </p:txBody>
      </p:sp>
    </p:spTree>
    <p:extLst>
      <p:ext uri="{BB962C8B-B14F-4D97-AF65-F5344CB8AC3E}">
        <p14:creationId xmlns:p14="http://schemas.microsoft.com/office/powerpoint/2010/main" val="12924699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F186F0C-4401-2B42-AA20-688233A91046}"/>
              </a:ext>
            </a:extLst>
          </p:cNvPr>
          <p:cNvPicPr>
            <a:picLocks noChangeAspect="1"/>
          </p:cNvPicPr>
          <p:nvPr/>
        </p:nvPicPr>
        <p:blipFill rotWithShape="1">
          <a:blip r:embed="rId3"/>
          <a:srcRect r="9100" b="38604"/>
          <a:stretch/>
        </p:blipFill>
        <p:spPr>
          <a:xfrm>
            <a:off x="4794250" y="1905000"/>
            <a:ext cx="2366571" cy="1871353"/>
          </a:xfrm>
          <a:prstGeom prst="rect">
            <a:avLst/>
          </a:prstGeom>
        </p:spPr>
      </p:pic>
      <p:sp>
        <p:nvSpPr>
          <p:cNvPr id="4" name="TextBox 3">
            <a:extLst>
              <a:ext uri="{FF2B5EF4-FFF2-40B4-BE49-F238E27FC236}">
                <a16:creationId xmlns:a16="http://schemas.microsoft.com/office/drawing/2014/main" id="{5981D972-FB14-6045-92F1-76CC9C2F29FC}"/>
              </a:ext>
            </a:extLst>
          </p:cNvPr>
          <p:cNvSpPr txBox="1"/>
          <p:nvPr/>
        </p:nvSpPr>
        <p:spPr>
          <a:xfrm>
            <a:off x="4794250" y="6355930"/>
            <a:ext cx="7069206" cy="369332"/>
          </a:xfrm>
          <a:prstGeom prst="rect">
            <a:avLst/>
          </a:prstGeom>
          <a:noFill/>
        </p:spPr>
        <p:txBody>
          <a:bodyPr wrap="square">
            <a:spAutoFit/>
          </a:bodyPr>
          <a:lstStyle/>
          <a:p>
            <a:r>
              <a:rPr lang="en-US" dirty="0"/>
              <a:t>https://</a:t>
            </a:r>
            <a:r>
              <a:rPr lang="en-US" dirty="0" err="1"/>
              <a:t>www.biorxiv.org</a:t>
            </a:r>
            <a:r>
              <a:rPr lang="en-US" dirty="0"/>
              <a:t>/content/10.1101/2020.12.23.424258v1.full</a:t>
            </a:r>
          </a:p>
        </p:txBody>
      </p:sp>
      <p:sp>
        <p:nvSpPr>
          <p:cNvPr id="6" name="TextBox 5">
            <a:extLst>
              <a:ext uri="{FF2B5EF4-FFF2-40B4-BE49-F238E27FC236}">
                <a16:creationId xmlns:a16="http://schemas.microsoft.com/office/drawing/2014/main" id="{72F07D3D-D2E0-6E43-AA35-D99968AE5724}"/>
              </a:ext>
            </a:extLst>
          </p:cNvPr>
          <p:cNvSpPr txBox="1"/>
          <p:nvPr/>
        </p:nvSpPr>
        <p:spPr>
          <a:xfrm>
            <a:off x="427511" y="281339"/>
            <a:ext cx="3159006" cy="461665"/>
          </a:xfrm>
          <a:prstGeom prst="rect">
            <a:avLst/>
          </a:prstGeom>
          <a:noFill/>
        </p:spPr>
        <p:txBody>
          <a:bodyPr wrap="none" rtlCol="0">
            <a:spAutoFit/>
          </a:bodyPr>
          <a:lstStyle/>
          <a:p>
            <a:r>
              <a:rPr lang="en-US" sz="2400" dirty="0"/>
              <a:t>What we want to make:</a:t>
            </a:r>
          </a:p>
        </p:txBody>
      </p:sp>
    </p:spTree>
    <p:extLst>
      <p:ext uri="{BB962C8B-B14F-4D97-AF65-F5344CB8AC3E}">
        <p14:creationId xmlns:p14="http://schemas.microsoft.com/office/powerpoint/2010/main" val="39952463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D5BE4813-2737-5C44-96BD-F8F0991792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3010" y="6748"/>
            <a:ext cx="9220200" cy="628451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7750392F-EEEF-474C-8327-F8E4EBFF2A0E}"/>
              </a:ext>
            </a:extLst>
          </p:cNvPr>
          <p:cNvSpPr/>
          <p:nvPr/>
        </p:nvSpPr>
        <p:spPr>
          <a:xfrm>
            <a:off x="8238744" y="6522847"/>
            <a:ext cx="6096000" cy="369332"/>
          </a:xfrm>
          <a:prstGeom prst="rect">
            <a:avLst/>
          </a:prstGeom>
        </p:spPr>
        <p:txBody>
          <a:bodyPr>
            <a:spAutoFit/>
          </a:bodyPr>
          <a:lstStyle/>
          <a:p>
            <a:r>
              <a:rPr lang="en-US" dirty="0"/>
              <a:t>https://</a:t>
            </a:r>
            <a:r>
              <a:rPr lang="en-US" dirty="0" err="1"/>
              <a:t>medium.com</a:t>
            </a:r>
            <a:r>
              <a:rPr lang="en-US" dirty="0"/>
              <a:t>/</a:t>
            </a:r>
            <a:r>
              <a:rPr lang="en-US" dirty="0" err="1"/>
              <a:t>datadriveninvestor</a:t>
            </a:r>
            <a:endParaRPr lang="en-US" dirty="0"/>
          </a:p>
        </p:txBody>
      </p:sp>
      <p:sp>
        <p:nvSpPr>
          <p:cNvPr id="5" name="TextBox 4">
            <a:extLst>
              <a:ext uri="{FF2B5EF4-FFF2-40B4-BE49-F238E27FC236}">
                <a16:creationId xmlns:a16="http://schemas.microsoft.com/office/drawing/2014/main" id="{14F43510-70E2-AA4A-878B-08F01C2F5300}"/>
              </a:ext>
            </a:extLst>
          </p:cNvPr>
          <p:cNvSpPr txBox="1"/>
          <p:nvPr/>
        </p:nvSpPr>
        <p:spPr>
          <a:xfrm>
            <a:off x="7045036" y="2748896"/>
            <a:ext cx="924791" cy="400110"/>
          </a:xfrm>
          <a:prstGeom prst="rect">
            <a:avLst/>
          </a:prstGeom>
          <a:solidFill>
            <a:schemeClr val="bg1"/>
          </a:solidFill>
        </p:spPr>
        <p:txBody>
          <a:bodyPr wrap="square" rtlCol="0">
            <a:spAutoFit/>
          </a:bodyPr>
          <a:lstStyle/>
          <a:p>
            <a:r>
              <a:rPr lang="en-US" sz="2000" dirty="0">
                <a:solidFill>
                  <a:schemeClr val="tx1">
                    <a:lumMod val="75000"/>
                    <a:lumOff val="25000"/>
                  </a:schemeClr>
                </a:solidFill>
                <a:latin typeface="Palatino Linotype" panose="02040502050505030304" pitchFamily="18" charset="0"/>
              </a:rPr>
              <a:t>Data</a:t>
            </a:r>
          </a:p>
        </p:txBody>
      </p:sp>
      <p:sp>
        <p:nvSpPr>
          <p:cNvPr id="7" name="TextBox 6">
            <a:extLst>
              <a:ext uri="{FF2B5EF4-FFF2-40B4-BE49-F238E27FC236}">
                <a16:creationId xmlns:a16="http://schemas.microsoft.com/office/drawing/2014/main" id="{D0B67327-1396-A44E-8B0D-961E181B2FA1}"/>
              </a:ext>
            </a:extLst>
          </p:cNvPr>
          <p:cNvSpPr txBox="1"/>
          <p:nvPr/>
        </p:nvSpPr>
        <p:spPr>
          <a:xfrm>
            <a:off x="4664477" y="4482929"/>
            <a:ext cx="904009" cy="400110"/>
          </a:xfrm>
          <a:prstGeom prst="rect">
            <a:avLst/>
          </a:prstGeom>
          <a:solidFill>
            <a:schemeClr val="bg1"/>
          </a:solidFill>
        </p:spPr>
        <p:txBody>
          <a:bodyPr wrap="square" rtlCol="0">
            <a:spAutoFit/>
          </a:bodyPr>
          <a:lstStyle/>
          <a:p>
            <a:r>
              <a:rPr lang="en-US" sz="2000" dirty="0">
                <a:solidFill>
                  <a:schemeClr val="tx1">
                    <a:lumMod val="75000"/>
                    <a:lumOff val="25000"/>
                  </a:schemeClr>
                </a:solidFill>
                <a:latin typeface="Palatino Linotype" panose="02040502050505030304" pitchFamily="18" charset="0"/>
              </a:rPr>
              <a:t>Data</a:t>
            </a:r>
          </a:p>
        </p:txBody>
      </p:sp>
      <p:sp>
        <p:nvSpPr>
          <p:cNvPr id="6" name="Slide Number Placeholder 5">
            <a:extLst>
              <a:ext uri="{FF2B5EF4-FFF2-40B4-BE49-F238E27FC236}">
                <a16:creationId xmlns:a16="http://schemas.microsoft.com/office/drawing/2014/main" id="{14EC48D5-8D1E-CF4C-ACCB-BAEE2CD333B5}"/>
              </a:ext>
            </a:extLst>
          </p:cNvPr>
          <p:cNvSpPr>
            <a:spLocks noGrp="1"/>
          </p:cNvSpPr>
          <p:nvPr>
            <p:ph type="sldNum" sz="quarter" idx="12"/>
          </p:nvPr>
        </p:nvSpPr>
        <p:spPr/>
        <p:txBody>
          <a:bodyPr/>
          <a:lstStyle/>
          <a:p>
            <a:fld id="{160847C4-C153-934D-B234-B5C1EA6118B1}" type="slidenum">
              <a:rPr lang="en-US" smtClean="0"/>
              <a:t>25</a:t>
            </a:fld>
            <a:endParaRPr lang="en-US"/>
          </a:p>
        </p:txBody>
      </p:sp>
      <p:pic>
        <p:nvPicPr>
          <p:cNvPr id="10" name="Picture 9">
            <a:extLst>
              <a:ext uri="{FF2B5EF4-FFF2-40B4-BE49-F238E27FC236}">
                <a16:creationId xmlns:a16="http://schemas.microsoft.com/office/drawing/2014/main" id="{337CF000-17B8-3241-9329-11F6FD006AA7}"/>
              </a:ext>
            </a:extLst>
          </p:cNvPr>
          <p:cNvPicPr>
            <a:picLocks noChangeAspect="1"/>
          </p:cNvPicPr>
          <p:nvPr/>
        </p:nvPicPr>
        <p:blipFill rotWithShape="1">
          <a:blip r:embed="rId4"/>
          <a:srcRect r="2491" b="44394"/>
          <a:stretch/>
        </p:blipFill>
        <p:spPr>
          <a:xfrm>
            <a:off x="2684843" y="1493827"/>
            <a:ext cx="1160537" cy="774812"/>
          </a:xfrm>
          <a:prstGeom prst="rect">
            <a:avLst/>
          </a:prstGeom>
          <a:ln>
            <a:noFill/>
          </a:ln>
          <a:effectLst>
            <a:outerShdw blurRad="292100" dist="139700" dir="2700000" algn="tl" rotWithShape="0">
              <a:srgbClr val="333333">
                <a:alpha val="65000"/>
              </a:srgbClr>
            </a:outerShdw>
          </a:effectLst>
        </p:spPr>
      </p:pic>
      <p:pic>
        <p:nvPicPr>
          <p:cNvPr id="11" name="Picture 10">
            <a:extLst>
              <a:ext uri="{FF2B5EF4-FFF2-40B4-BE49-F238E27FC236}">
                <a16:creationId xmlns:a16="http://schemas.microsoft.com/office/drawing/2014/main" id="{F4D0208C-28C5-C44F-8374-32FD436723FB}"/>
              </a:ext>
            </a:extLst>
          </p:cNvPr>
          <p:cNvPicPr>
            <a:picLocks noChangeAspect="1"/>
          </p:cNvPicPr>
          <p:nvPr/>
        </p:nvPicPr>
        <p:blipFill rotWithShape="1">
          <a:blip r:embed="rId5"/>
          <a:srcRect l="7023" r="8534" b="33365"/>
          <a:stretch/>
        </p:blipFill>
        <p:spPr>
          <a:xfrm>
            <a:off x="8966018" y="3006824"/>
            <a:ext cx="1016182" cy="938801"/>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EC7D2385-BBB0-6D4E-848E-5D67F15AC61E}"/>
              </a:ext>
            </a:extLst>
          </p:cNvPr>
          <p:cNvPicPr>
            <a:picLocks noChangeAspect="1"/>
          </p:cNvPicPr>
          <p:nvPr/>
        </p:nvPicPr>
        <p:blipFill rotWithShape="1">
          <a:blip r:embed="rId6"/>
          <a:srcRect r="3324" b="44308"/>
          <a:stretch/>
        </p:blipFill>
        <p:spPr>
          <a:xfrm>
            <a:off x="5874809" y="3698308"/>
            <a:ext cx="1163415" cy="78462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30703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DC3F4-0609-F945-8F27-327ED0920DA0}"/>
              </a:ext>
            </a:extLst>
          </p:cNvPr>
          <p:cNvSpPr>
            <a:spLocks noGrp="1"/>
          </p:cNvSpPr>
          <p:nvPr>
            <p:ph type="title"/>
          </p:nvPr>
        </p:nvSpPr>
        <p:spPr/>
        <p:txBody>
          <a:bodyPr>
            <a:normAutofit fontScale="90000"/>
          </a:bodyPr>
          <a:lstStyle/>
          <a:p>
            <a:r>
              <a:rPr lang="en-US" dirty="0"/>
              <a:t>How can we select a model that balances variance &amp; bias?</a:t>
            </a:r>
          </a:p>
        </p:txBody>
      </p:sp>
      <p:sp>
        <p:nvSpPr>
          <p:cNvPr id="3" name="Content Placeholder 2">
            <a:extLst>
              <a:ext uri="{FF2B5EF4-FFF2-40B4-BE49-F238E27FC236}">
                <a16:creationId xmlns:a16="http://schemas.microsoft.com/office/drawing/2014/main" id="{7E1F0D96-BFE8-C046-8503-9CDBF85692ED}"/>
              </a:ext>
            </a:extLst>
          </p:cNvPr>
          <p:cNvSpPr>
            <a:spLocks noGrp="1"/>
          </p:cNvSpPr>
          <p:nvPr>
            <p:ph idx="1"/>
          </p:nvPr>
        </p:nvSpPr>
        <p:spPr>
          <a:xfrm>
            <a:off x="838200" y="1579418"/>
            <a:ext cx="10515600" cy="4597545"/>
          </a:xfrm>
        </p:spPr>
        <p:txBody>
          <a:bodyPr/>
          <a:lstStyle/>
          <a:p>
            <a:r>
              <a:rPr lang="en-US" dirty="0"/>
              <a:t>Use cross-validation!</a:t>
            </a:r>
          </a:p>
          <a:p>
            <a:r>
              <a:rPr lang="en-US" dirty="0"/>
              <a:t>Bias and variance can be balanced</a:t>
            </a:r>
          </a:p>
        </p:txBody>
      </p:sp>
      <p:sp>
        <p:nvSpPr>
          <p:cNvPr id="4" name="Rectangle 3">
            <a:extLst>
              <a:ext uri="{FF2B5EF4-FFF2-40B4-BE49-F238E27FC236}">
                <a16:creationId xmlns:a16="http://schemas.microsoft.com/office/drawing/2014/main" id="{80944E07-5F3D-7F4F-96E5-E9E64FD8A764}"/>
              </a:ext>
            </a:extLst>
          </p:cNvPr>
          <p:cNvSpPr/>
          <p:nvPr/>
        </p:nvSpPr>
        <p:spPr>
          <a:xfrm>
            <a:off x="0" y="6211669"/>
            <a:ext cx="4202559" cy="646331"/>
          </a:xfrm>
          <a:prstGeom prst="rect">
            <a:avLst/>
          </a:prstGeom>
        </p:spPr>
        <p:txBody>
          <a:bodyPr wrap="square">
            <a:spAutoFit/>
          </a:bodyPr>
          <a:lstStyle/>
          <a:p>
            <a:r>
              <a:rPr lang="en-US" dirty="0" err="1"/>
              <a:t>Niu</a:t>
            </a:r>
            <a:r>
              <a:rPr lang="en-US" dirty="0"/>
              <a:t>, </a:t>
            </a:r>
            <a:r>
              <a:rPr lang="en-US" dirty="0" err="1"/>
              <a:t>Mengting</a:t>
            </a:r>
            <a:r>
              <a:rPr lang="en-US" dirty="0"/>
              <a:t> et al. (2018). International journal of molecular sciences. </a:t>
            </a:r>
          </a:p>
        </p:txBody>
      </p:sp>
      <p:pic>
        <p:nvPicPr>
          <p:cNvPr id="1026" name="Picture 2" descr="Ten-fold cross validation diagram. The dataset was divided into ten parts, and nine of them were taken as training data in turn, and one was used as test data for testing. The average value E of the ten-groups test results is calculated as an estimate of the model accuracy and is used as a performance indicator for the current K-fold cross-validation model. Where E i represents the cross-validation error of the ith group.3.4. The RFAmyloid Online Prediction Server. ">
            <a:extLst>
              <a:ext uri="{FF2B5EF4-FFF2-40B4-BE49-F238E27FC236}">
                <a16:creationId xmlns:a16="http://schemas.microsoft.com/office/drawing/2014/main" id="{1A475DBC-F7DB-2B48-817D-2EFA66B1D5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3045899"/>
            <a:ext cx="7354478" cy="278419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a:extLst>
              <a:ext uri="{FF2B5EF4-FFF2-40B4-BE49-F238E27FC236}">
                <a16:creationId xmlns:a16="http://schemas.microsoft.com/office/drawing/2014/main" id="{389F73B8-8D26-9542-9BF7-B651CE2D8BC6}"/>
              </a:ext>
            </a:extLst>
          </p:cNvPr>
          <p:cNvPicPr>
            <a:picLocks noChangeAspect="1"/>
          </p:cNvPicPr>
          <p:nvPr/>
        </p:nvPicPr>
        <p:blipFill>
          <a:blip r:embed="rId4"/>
          <a:stretch>
            <a:fillRect/>
          </a:stretch>
        </p:blipFill>
        <p:spPr>
          <a:xfrm>
            <a:off x="10703339" y="3070788"/>
            <a:ext cx="704237" cy="721698"/>
          </a:xfrm>
          <a:prstGeom prst="rect">
            <a:avLst/>
          </a:prstGeom>
        </p:spPr>
      </p:pic>
      <p:pic>
        <p:nvPicPr>
          <p:cNvPr id="22" name="Picture 21">
            <a:extLst>
              <a:ext uri="{FF2B5EF4-FFF2-40B4-BE49-F238E27FC236}">
                <a16:creationId xmlns:a16="http://schemas.microsoft.com/office/drawing/2014/main" id="{CD8331A4-2751-9C45-BEEC-62A15AAD7A43}"/>
              </a:ext>
            </a:extLst>
          </p:cNvPr>
          <p:cNvPicPr>
            <a:picLocks noChangeAspect="1"/>
          </p:cNvPicPr>
          <p:nvPr/>
        </p:nvPicPr>
        <p:blipFill>
          <a:blip r:embed="rId5"/>
          <a:stretch>
            <a:fillRect/>
          </a:stretch>
        </p:blipFill>
        <p:spPr>
          <a:xfrm>
            <a:off x="11204883" y="3931499"/>
            <a:ext cx="671769" cy="688424"/>
          </a:xfrm>
          <a:prstGeom prst="rect">
            <a:avLst/>
          </a:prstGeom>
        </p:spPr>
      </p:pic>
      <p:pic>
        <p:nvPicPr>
          <p:cNvPr id="23" name="Picture 22">
            <a:extLst>
              <a:ext uri="{FF2B5EF4-FFF2-40B4-BE49-F238E27FC236}">
                <a16:creationId xmlns:a16="http://schemas.microsoft.com/office/drawing/2014/main" id="{4D0A3FB5-CF7B-2544-8EA2-5D00E9B3D6F5}"/>
              </a:ext>
            </a:extLst>
          </p:cNvPr>
          <p:cNvPicPr>
            <a:picLocks noChangeAspect="1"/>
          </p:cNvPicPr>
          <p:nvPr/>
        </p:nvPicPr>
        <p:blipFill>
          <a:blip r:embed="rId6"/>
          <a:stretch>
            <a:fillRect/>
          </a:stretch>
        </p:blipFill>
        <p:spPr>
          <a:xfrm>
            <a:off x="9689821" y="3431637"/>
            <a:ext cx="671769" cy="688424"/>
          </a:xfrm>
          <a:prstGeom prst="rect">
            <a:avLst/>
          </a:prstGeom>
        </p:spPr>
      </p:pic>
      <p:pic>
        <p:nvPicPr>
          <p:cNvPr id="24" name="Picture 23">
            <a:extLst>
              <a:ext uri="{FF2B5EF4-FFF2-40B4-BE49-F238E27FC236}">
                <a16:creationId xmlns:a16="http://schemas.microsoft.com/office/drawing/2014/main" id="{786FFDEC-44FF-B941-80FC-4F43EF6642B8}"/>
              </a:ext>
            </a:extLst>
          </p:cNvPr>
          <p:cNvPicPr>
            <a:picLocks noChangeAspect="1"/>
          </p:cNvPicPr>
          <p:nvPr/>
        </p:nvPicPr>
        <p:blipFill>
          <a:blip r:embed="rId7"/>
          <a:stretch>
            <a:fillRect/>
          </a:stretch>
        </p:blipFill>
        <p:spPr>
          <a:xfrm>
            <a:off x="10736104" y="1641710"/>
            <a:ext cx="671472" cy="688120"/>
          </a:xfrm>
          <a:prstGeom prst="rect">
            <a:avLst/>
          </a:prstGeom>
        </p:spPr>
      </p:pic>
      <p:pic>
        <p:nvPicPr>
          <p:cNvPr id="25" name="Picture 24">
            <a:extLst>
              <a:ext uri="{FF2B5EF4-FFF2-40B4-BE49-F238E27FC236}">
                <a16:creationId xmlns:a16="http://schemas.microsoft.com/office/drawing/2014/main" id="{35244285-DF20-EC4A-A820-5BFEF5466077}"/>
              </a:ext>
            </a:extLst>
          </p:cNvPr>
          <p:cNvPicPr>
            <a:picLocks noChangeAspect="1"/>
          </p:cNvPicPr>
          <p:nvPr/>
        </p:nvPicPr>
        <p:blipFill>
          <a:blip r:embed="rId8"/>
          <a:stretch>
            <a:fillRect/>
          </a:stretch>
        </p:blipFill>
        <p:spPr>
          <a:xfrm>
            <a:off x="9582281" y="2592381"/>
            <a:ext cx="630695" cy="646332"/>
          </a:xfrm>
          <a:prstGeom prst="rect">
            <a:avLst/>
          </a:prstGeom>
        </p:spPr>
      </p:pic>
      <p:pic>
        <p:nvPicPr>
          <p:cNvPr id="26" name="Picture 25">
            <a:extLst>
              <a:ext uri="{FF2B5EF4-FFF2-40B4-BE49-F238E27FC236}">
                <a16:creationId xmlns:a16="http://schemas.microsoft.com/office/drawing/2014/main" id="{ADCDCA0E-5680-E840-BD63-BB90E4B0A062}"/>
              </a:ext>
            </a:extLst>
          </p:cNvPr>
          <p:cNvPicPr>
            <a:picLocks noChangeAspect="1"/>
          </p:cNvPicPr>
          <p:nvPr/>
        </p:nvPicPr>
        <p:blipFill>
          <a:blip r:embed="rId9"/>
          <a:stretch>
            <a:fillRect/>
          </a:stretch>
        </p:blipFill>
        <p:spPr>
          <a:xfrm>
            <a:off x="11561305" y="2437141"/>
            <a:ext cx="630695" cy="646332"/>
          </a:xfrm>
          <a:prstGeom prst="rect">
            <a:avLst/>
          </a:prstGeom>
        </p:spPr>
      </p:pic>
      <p:pic>
        <p:nvPicPr>
          <p:cNvPr id="27" name="Picture 26">
            <a:extLst>
              <a:ext uri="{FF2B5EF4-FFF2-40B4-BE49-F238E27FC236}">
                <a16:creationId xmlns:a16="http://schemas.microsoft.com/office/drawing/2014/main" id="{CC32BA8C-2F88-134E-B177-8406FECF38A4}"/>
              </a:ext>
            </a:extLst>
          </p:cNvPr>
          <p:cNvPicPr>
            <a:picLocks noChangeAspect="1"/>
          </p:cNvPicPr>
          <p:nvPr/>
        </p:nvPicPr>
        <p:blipFill>
          <a:blip r:embed="rId10"/>
          <a:stretch>
            <a:fillRect/>
          </a:stretch>
        </p:blipFill>
        <p:spPr>
          <a:xfrm>
            <a:off x="8724315" y="3113481"/>
            <a:ext cx="630695" cy="646331"/>
          </a:xfrm>
          <a:prstGeom prst="rect">
            <a:avLst/>
          </a:prstGeom>
        </p:spPr>
      </p:pic>
      <p:pic>
        <p:nvPicPr>
          <p:cNvPr id="28" name="Picture 27">
            <a:extLst>
              <a:ext uri="{FF2B5EF4-FFF2-40B4-BE49-F238E27FC236}">
                <a16:creationId xmlns:a16="http://schemas.microsoft.com/office/drawing/2014/main" id="{34FAD398-AF64-D546-97DC-A1D3BD1658F2}"/>
              </a:ext>
            </a:extLst>
          </p:cNvPr>
          <p:cNvPicPr>
            <a:picLocks noChangeAspect="1"/>
          </p:cNvPicPr>
          <p:nvPr/>
        </p:nvPicPr>
        <p:blipFill>
          <a:blip r:embed="rId11"/>
          <a:stretch>
            <a:fillRect/>
          </a:stretch>
        </p:blipFill>
        <p:spPr>
          <a:xfrm>
            <a:off x="8546451" y="2092928"/>
            <a:ext cx="671770" cy="688425"/>
          </a:xfrm>
          <a:prstGeom prst="rect">
            <a:avLst/>
          </a:prstGeom>
        </p:spPr>
      </p:pic>
      <p:pic>
        <p:nvPicPr>
          <p:cNvPr id="31" name="Picture 30">
            <a:extLst>
              <a:ext uri="{FF2B5EF4-FFF2-40B4-BE49-F238E27FC236}">
                <a16:creationId xmlns:a16="http://schemas.microsoft.com/office/drawing/2014/main" id="{45A721DE-A05A-2747-B101-B20CB7364D2A}"/>
              </a:ext>
            </a:extLst>
          </p:cNvPr>
          <p:cNvPicPr>
            <a:picLocks noChangeAspect="1"/>
          </p:cNvPicPr>
          <p:nvPr/>
        </p:nvPicPr>
        <p:blipFill>
          <a:blip r:embed="rId12"/>
          <a:stretch>
            <a:fillRect/>
          </a:stretch>
        </p:blipFill>
        <p:spPr>
          <a:xfrm>
            <a:off x="9943557" y="4776077"/>
            <a:ext cx="710003" cy="727607"/>
          </a:xfrm>
          <a:prstGeom prst="rect">
            <a:avLst/>
          </a:prstGeom>
        </p:spPr>
      </p:pic>
      <p:pic>
        <p:nvPicPr>
          <p:cNvPr id="32" name="Picture 31">
            <a:extLst>
              <a:ext uri="{FF2B5EF4-FFF2-40B4-BE49-F238E27FC236}">
                <a16:creationId xmlns:a16="http://schemas.microsoft.com/office/drawing/2014/main" id="{1648972F-1C2A-8449-BED1-CA0B9982A0B2}"/>
              </a:ext>
            </a:extLst>
          </p:cNvPr>
          <p:cNvPicPr>
            <a:picLocks noChangeAspect="1"/>
          </p:cNvPicPr>
          <p:nvPr/>
        </p:nvPicPr>
        <p:blipFill>
          <a:blip r:embed="rId13"/>
          <a:stretch>
            <a:fillRect/>
          </a:stretch>
        </p:blipFill>
        <p:spPr>
          <a:xfrm>
            <a:off x="11092228" y="4893124"/>
            <a:ext cx="630695" cy="646332"/>
          </a:xfrm>
          <a:prstGeom prst="rect">
            <a:avLst/>
          </a:prstGeom>
        </p:spPr>
      </p:pic>
      <p:sp>
        <p:nvSpPr>
          <p:cNvPr id="5" name="Slide Number Placeholder 4">
            <a:extLst>
              <a:ext uri="{FF2B5EF4-FFF2-40B4-BE49-F238E27FC236}">
                <a16:creationId xmlns:a16="http://schemas.microsoft.com/office/drawing/2014/main" id="{3FC00FA0-935B-6B41-BC78-5E19658B33AB}"/>
              </a:ext>
            </a:extLst>
          </p:cNvPr>
          <p:cNvSpPr>
            <a:spLocks noGrp="1"/>
          </p:cNvSpPr>
          <p:nvPr>
            <p:ph type="sldNum" sz="quarter" idx="12"/>
          </p:nvPr>
        </p:nvSpPr>
        <p:spPr/>
        <p:txBody>
          <a:bodyPr/>
          <a:lstStyle/>
          <a:p>
            <a:fld id="{160847C4-C153-934D-B234-B5C1EA6118B1}" type="slidenum">
              <a:rPr lang="en-US" smtClean="0"/>
              <a:t>26</a:t>
            </a:fld>
            <a:endParaRPr lang="en-US"/>
          </a:p>
        </p:txBody>
      </p:sp>
    </p:spTree>
    <p:extLst>
      <p:ext uri="{BB962C8B-B14F-4D97-AF65-F5344CB8AC3E}">
        <p14:creationId xmlns:p14="http://schemas.microsoft.com/office/powerpoint/2010/main" val="19506861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DC3F4-0609-F945-8F27-327ED0920DA0}"/>
              </a:ext>
            </a:extLst>
          </p:cNvPr>
          <p:cNvSpPr>
            <a:spLocks noGrp="1"/>
          </p:cNvSpPr>
          <p:nvPr>
            <p:ph type="title"/>
          </p:nvPr>
        </p:nvSpPr>
        <p:spPr/>
        <p:txBody>
          <a:bodyPr>
            <a:normAutofit fontScale="90000"/>
          </a:bodyPr>
          <a:lstStyle/>
          <a:p>
            <a:r>
              <a:rPr lang="en-US" dirty="0"/>
              <a:t>How can we select a model that balances variance &amp; bias?</a:t>
            </a:r>
          </a:p>
        </p:txBody>
      </p:sp>
      <p:sp>
        <p:nvSpPr>
          <p:cNvPr id="3" name="Content Placeholder 2">
            <a:extLst>
              <a:ext uri="{FF2B5EF4-FFF2-40B4-BE49-F238E27FC236}">
                <a16:creationId xmlns:a16="http://schemas.microsoft.com/office/drawing/2014/main" id="{7E1F0D96-BFE8-C046-8503-9CDBF85692ED}"/>
              </a:ext>
            </a:extLst>
          </p:cNvPr>
          <p:cNvSpPr>
            <a:spLocks noGrp="1"/>
          </p:cNvSpPr>
          <p:nvPr>
            <p:ph idx="1"/>
          </p:nvPr>
        </p:nvSpPr>
        <p:spPr>
          <a:xfrm>
            <a:off x="838200" y="1579418"/>
            <a:ext cx="10515600" cy="4597545"/>
          </a:xfrm>
        </p:spPr>
        <p:txBody>
          <a:bodyPr/>
          <a:lstStyle/>
          <a:p>
            <a:r>
              <a:rPr lang="en-US" dirty="0"/>
              <a:t>Use cross-validation!</a:t>
            </a:r>
          </a:p>
          <a:p>
            <a:r>
              <a:rPr lang="en-US" dirty="0"/>
              <a:t>Bias and variance can be balanced</a:t>
            </a:r>
          </a:p>
        </p:txBody>
      </p:sp>
      <p:pic>
        <p:nvPicPr>
          <p:cNvPr id="1026" name="Picture 2" descr="Ten-fold cross validation diagram. The dataset was divided into ten parts, and nine of them were taken as training data in turn, and one was used as test data for testing. The average value E of the ten-groups test results is calculated as an estimate of the model accuracy and is used as a performance indicator for the current K-fold cross-validation model. Where E i represents the cross-validation error of the ith group.3.4. The RFAmyloid Online Prediction Server. ">
            <a:extLst>
              <a:ext uri="{FF2B5EF4-FFF2-40B4-BE49-F238E27FC236}">
                <a16:creationId xmlns:a16="http://schemas.microsoft.com/office/drawing/2014/main" id="{1A475DBC-F7DB-2B48-817D-2EFA66B1D5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3045899"/>
            <a:ext cx="7354478" cy="278419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CC34CCCE-C105-AC47-8383-EBA4E81AC504}"/>
              </a:ext>
            </a:extLst>
          </p:cNvPr>
          <p:cNvPicPr>
            <a:picLocks noChangeAspect="1"/>
          </p:cNvPicPr>
          <p:nvPr/>
        </p:nvPicPr>
        <p:blipFill>
          <a:blip r:embed="rId4"/>
          <a:stretch>
            <a:fillRect/>
          </a:stretch>
        </p:blipFill>
        <p:spPr>
          <a:xfrm>
            <a:off x="10703339" y="3070788"/>
            <a:ext cx="704237" cy="721698"/>
          </a:xfrm>
          <a:prstGeom prst="rect">
            <a:avLst/>
          </a:prstGeom>
        </p:spPr>
      </p:pic>
      <p:pic>
        <p:nvPicPr>
          <p:cNvPr id="9" name="Picture 8">
            <a:extLst>
              <a:ext uri="{FF2B5EF4-FFF2-40B4-BE49-F238E27FC236}">
                <a16:creationId xmlns:a16="http://schemas.microsoft.com/office/drawing/2014/main" id="{E706ECA2-5AA0-6745-A80B-E36E7DFF6AAB}"/>
              </a:ext>
            </a:extLst>
          </p:cNvPr>
          <p:cNvPicPr>
            <a:picLocks noChangeAspect="1"/>
          </p:cNvPicPr>
          <p:nvPr/>
        </p:nvPicPr>
        <p:blipFill>
          <a:blip r:embed="rId5"/>
          <a:stretch>
            <a:fillRect/>
          </a:stretch>
        </p:blipFill>
        <p:spPr>
          <a:xfrm>
            <a:off x="11204883" y="3931499"/>
            <a:ext cx="671769" cy="688424"/>
          </a:xfrm>
          <a:prstGeom prst="rect">
            <a:avLst/>
          </a:prstGeom>
        </p:spPr>
      </p:pic>
      <p:pic>
        <p:nvPicPr>
          <p:cNvPr id="10" name="Picture 9">
            <a:extLst>
              <a:ext uri="{FF2B5EF4-FFF2-40B4-BE49-F238E27FC236}">
                <a16:creationId xmlns:a16="http://schemas.microsoft.com/office/drawing/2014/main" id="{C1E0ECC4-68E8-DE41-AA81-88B3E463E4EA}"/>
              </a:ext>
            </a:extLst>
          </p:cNvPr>
          <p:cNvPicPr>
            <a:picLocks noChangeAspect="1"/>
          </p:cNvPicPr>
          <p:nvPr/>
        </p:nvPicPr>
        <p:blipFill>
          <a:blip r:embed="rId6"/>
          <a:stretch>
            <a:fillRect/>
          </a:stretch>
        </p:blipFill>
        <p:spPr>
          <a:xfrm>
            <a:off x="9689821" y="3431637"/>
            <a:ext cx="671769" cy="688424"/>
          </a:xfrm>
          <a:prstGeom prst="rect">
            <a:avLst/>
          </a:prstGeom>
        </p:spPr>
      </p:pic>
      <p:pic>
        <p:nvPicPr>
          <p:cNvPr id="11" name="Picture 10">
            <a:extLst>
              <a:ext uri="{FF2B5EF4-FFF2-40B4-BE49-F238E27FC236}">
                <a16:creationId xmlns:a16="http://schemas.microsoft.com/office/drawing/2014/main" id="{11FC7AC2-C916-BF49-8B62-709BDBAEA471}"/>
              </a:ext>
            </a:extLst>
          </p:cNvPr>
          <p:cNvPicPr>
            <a:picLocks noChangeAspect="1"/>
          </p:cNvPicPr>
          <p:nvPr/>
        </p:nvPicPr>
        <p:blipFill>
          <a:blip r:embed="rId7"/>
          <a:stretch>
            <a:fillRect/>
          </a:stretch>
        </p:blipFill>
        <p:spPr>
          <a:xfrm>
            <a:off x="10736104" y="1641710"/>
            <a:ext cx="671472" cy="688120"/>
          </a:xfrm>
          <a:prstGeom prst="rect">
            <a:avLst/>
          </a:prstGeom>
        </p:spPr>
      </p:pic>
      <p:pic>
        <p:nvPicPr>
          <p:cNvPr id="13" name="Picture 12">
            <a:extLst>
              <a:ext uri="{FF2B5EF4-FFF2-40B4-BE49-F238E27FC236}">
                <a16:creationId xmlns:a16="http://schemas.microsoft.com/office/drawing/2014/main" id="{5AC93246-7B51-4B4E-BA1D-7CCD20B2ACE8}"/>
              </a:ext>
            </a:extLst>
          </p:cNvPr>
          <p:cNvPicPr>
            <a:picLocks noChangeAspect="1"/>
          </p:cNvPicPr>
          <p:nvPr/>
        </p:nvPicPr>
        <p:blipFill>
          <a:blip r:embed="rId8"/>
          <a:stretch>
            <a:fillRect/>
          </a:stretch>
        </p:blipFill>
        <p:spPr>
          <a:xfrm>
            <a:off x="9582281" y="2592381"/>
            <a:ext cx="630695" cy="646332"/>
          </a:xfrm>
          <a:prstGeom prst="rect">
            <a:avLst/>
          </a:prstGeom>
        </p:spPr>
      </p:pic>
      <p:pic>
        <p:nvPicPr>
          <p:cNvPr id="14" name="Picture 13">
            <a:extLst>
              <a:ext uri="{FF2B5EF4-FFF2-40B4-BE49-F238E27FC236}">
                <a16:creationId xmlns:a16="http://schemas.microsoft.com/office/drawing/2014/main" id="{C563936C-86CD-EB4E-B482-641D3F5E2D58}"/>
              </a:ext>
            </a:extLst>
          </p:cNvPr>
          <p:cNvPicPr>
            <a:picLocks noChangeAspect="1"/>
          </p:cNvPicPr>
          <p:nvPr/>
        </p:nvPicPr>
        <p:blipFill>
          <a:blip r:embed="rId9"/>
          <a:stretch>
            <a:fillRect/>
          </a:stretch>
        </p:blipFill>
        <p:spPr>
          <a:xfrm>
            <a:off x="11561305" y="2437141"/>
            <a:ext cx="630695" cy="646332"/>
          </a:xfrm>
          <a:prstGeom prst="rect">
            <a:avLst/>
          </a:prstGeom>
        </p:spPr>
      </p:pic>
      <p:pic>
        <p:nvPicPr>
          <p:cNvPr id="15" name="Picture 14">
            <a:extLst>
              <a:ext uri="{FF2B5EF4-FFF2-40B4-BE49-F238E27FC236}">
                <a16:creationId xmlns:a16="http://schemas.microsoft.com/office/drawing/2014/main" id="{21F9BFE1-13A7-E042-9686-8A47DD523703}"/>
              </a:ext>
            </a:extLst>
          </p:cNvPr>
          <p:cNvPicPr>
            <a:picLocks noChangeAspect="1"/>
          </p:cNvPicPr>
          <p:nvPr/>
        </p:nvPicPr>
        <p:blipFill>
          <a:blip r:embed="rId10"/>
          <a:stretch>
            <a:fillRect/>
          </a:stretch>
        </p:blipFill>
        <p:spPr>
          <a:xfrm>
            <a:off x="8724315" y="3113481"/>
            <a:ext cx="630695" cy="646331"/>
          </a:xfrm>
          <a:prstGeom prst="rect">
            <a:avLst/>
          </a:prstGeom>
        </p:spPr>
      </p:pic>
      <p:pic>
        <p:nvPicPr>
          <p:cNvPr id="16" name="Picture 15">
            <a:extLst>
              <a:ext uri="{FF2B5EF4-FFF2-40B4-BE49-F238E27FC236}">
                <a16:creationId xmlns:a16="http://schemas.microsoft.com/office/drawing/2014/main" id="{732D9204-A6AB-F644-A7EF-9605393D8F4D}"/>
              </a:ext>
            </a:extLst>
          </p:cNvPr>
          <p:cNvPicPr>
            <a:picLocks noChangeAspect="1"/>
          </p:cNvPicPr>
          <p:nvPr/>
        </p:nvPicPr>
        <p:blipFill>
          <a:blip r:embed="rId11"/>
          <a:stretch>
            <a:fillRect/>
          </a:stretch>
        </p:blipFill>
        <p:spPr>
          <a:xfrm>
            <a:off x="8546451" y="2092928"/>
            <a:ext cx="671770" cy="688425"/>
          </a:xfrm>
          <a:prstGeom prst="rect">
            <a:avLst/>
          </a:prstGeom>
        </p:spPr>
      </p:pic>
      <p:sp>
        <p:nvSpPr>
          <p:cNvPr id="18" name="Rectangle 17">
            <a:extLst>
              <a:ext uri="{FF2B5EF4-FFF2-40B4-BE49-F238E27FC236}">
                <a16:creationId xmlns:a16="http://schemas.microsoft.com/office/drawing/2014/main" id="{FFC57042-C657-074F-A495-E1730C58B887}"/>
              </a:ext>
            </a:extLst>
          </p:cNvPr>
          <p:cNvSpPr/>
          <p:nvPr/>
        </p:nvSpPr>
        <p:spPr>
          <a:xfrm>
            <a:off x="9582281" y="4480986"/>
            <a:ext cx="2360576" cy="1503969"/>
          </a:xfrm>
          <a:prstGeom prst="rect">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52B88BDB-67E0-0246-B564-66280654EA12}"/>
              </a:ext>
            </a:extLst>
          </p:cNvPr>
          <p:cNvSpPr/>
          <p:nvPr/>
        </p:nvSpPr>
        <p:spPr>
          <a:xfrm>
            <a:off x="8280515" y="1625029"/>
            <a:ext cx="3804111" cy="2994894"/>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B77D8214-4980-7848-92B4-1F86342AD229}"/>
              </a:ext>
            </a:extLst>
          </p:cNvPr>
          <p:cNvPicPr>
            <a:picLocks noChangeAspect="1"/>
          </p:cNvPicPr>
          <p:nvPr/>
        </p:nvPicPr>
        <p:blipFill>
          <a:blip r:embed="rId12"/>
          <a:stretch>
            <a:fillRect/>
          </a:stretch>
        </p:blipFill>
        <p:spPr>
          <a:xfrm>
            <a:off x="9943557" y="4776077"/>
            <a:ext cx="710003" cy="727607"/>
          </a:xfrm>
          <a:prstGeom prst="rect">
            <a:avLst/>
          </a:prstGeom>
        </p:spPr>
      </p:pic>
      <p:pic>
        <p:nvPicPr>
          <p:cNvPr id="21" name="Picture 20">
            <a:extLst>
              <a:ext uri="{FF2B5EF4-FFF2-40B4-BE49-F238E27FC236}">
                <a16:creationId xmlns:a16="http://schemas.microsoft.com/office/drawing/2014/main" id="{2A8B869E-AB88-3349-A83C-746F9ED7A11D}"/>
              </a:ext>
            </a:extLst>
          </p:cNvPr>
          <p:cNvPicPr>
            <a:picLocks noChangeAspect="1"/>
          </p:cNvPicPr>
          <p:nvPr/>
        </p:nvPicPr>
        <p:blipFill>
          <a:blip r:embed="rId13"/>
          <a:stretch>
            <a:fillRect/>
          </a:stretch>
        </p:blipFill>
        <p:spPr>
          <a:xfrm>
            <a:off x="11092228" y="4893124"/>
            <a:ext cx="630695" cy="646332"/>
          </a:xfrm>
          <a:prstGeom prst="rect">
            <a:avLst/>
          </a:prstGeom>
        </p:spPr>
      </p:pic>
      <p:sp>
        <p:nvSpPr>
          <p:cNvPr id="5" name="TextBox 4">
            <a:extLst>
              <a:ext uri="{FF2B5EF4-FFF2-40B4-BE49-F238E27FC236}">
                <a16:creationId xmlns:a16="http://schemas.microsoft.com/office/drawing/2014/main" id="{7425985C-C607-894E-A7C4-91DA5F8CDF2A}"/>
              </a:ext>
            </a:extLst>
          </p:cNvPr>
          <p:cNvSpPr txBox="1"/>
          <p:nvPr/>
        </p:nvSpPr>
        <p:spPr>
          <a:xfrm>
            <a:off x="9434945" y="1257300"/>
            <a:ext cx="1415837" cy="369332"/>
          </a:xfrm>
          <a:prstGeom prst="rect">
            <a:avLst/>
          </a:prstGeom>
          <a:noFill/>
        </p:spPr>
        <p:txBody>
          <a:bodyPr wrap="none" rtlCol="0">
            <a:spAutoFit/>
          </a:bodyPr>
          <a:lstStyle/>
          <a:p>
            <a:r>
              <a:rPr lang="en-US" dirty="0"/>
              <a:t>Training Data</a:t>
            </a:r>
          </a:p>
        </p:txBody>
      </p:sp>
      <p:sp>
        <p:nvSpPr>
          <p:cNvPr id="22" name="TextBox 21">
            <a:extLst>
              <a:ext uri="{FF2B5EF4-FFF2-40B4-BE49-F238E27FC236}">
                <a16:creationId xmlns:a16="http://schemas.microsoft.com/office/drawing/2014/main" id="{D3D96CC8-1A8A-E44C-80C0-95C7717D52F3}"/>
              </a:ext>
            </a:extLst>
          </p:cNvPr>
          <p:cNvSpPr txBox="1"/>
          <p:nvPr/>
        </p:nvSpPr>
        <p:spPr>
          <a:xfrm>
            <a:off x="8210588" y="5345938"/>
            <a:ext cx="1044710" cy="369332"/>
          </a:xfrm>
          <a:prstGeom prst="rect">
            <a:avLst/>
          </a:prstGeom>
          <a:noFill/>
        </p:spPr>
        <p:txBody>
          <a:bodyPr wrap="none" rtlCol="0">
            <a:spAutoFit/>
          </a:bodyPr>
          <a:lstStyle/>
          <a:p>
            <a:r>
              <a:rPr lang="en-US" dirty="0"/>
              <a:t>Test Data</a:t>
            </a:r>
          </a:p>
        </p:txBody>
      </p:sp>
      <p:sp>
        <p:nvSpPr>
          <p:cNvPr id="23" name="Rectangle 22">
            <a:extLst>
              <a:ext uri="{FF2B5EF4-FFF2-40B4-BE49-F238E27FC236}">
                <a16:creationId xmlns:a16="http://schemas.microsoft.com/office/drawing/2014/main" id="{EFBB860B-EF79-F242-A453-80B9C4E42560}"/>
              </a:ext>
            </a:extLst>
          </p:cNvPr>
          <p:cNvSpPr/>
          <p:nvPr/>
        </p:nvSpPr>
        <p:spPr>
          <a:xfrm>
            <a:off x="0" y="6211669"/>
            <a:ext cx="4202559" cy="646331"/>
          </a:xfrm>
          <a:prstGeom prst="rect">
            <a:avLst/>
          </a:prstGeom>
        </p:spPr>
        <p:txBody>
          <a:bodyPr wrap="square">
            <a:spAutoFit/>
          </a:bodyPr>
          <a:lstStyle/>
          <a:p>
            <a:r>
              <a:rPr lang="en-US" dirty="0" err="1"/>
              <a:t>Niu</a:t>
            </a:r>
            <a:r>
              <a:rPr lang="en-US" dirty="0"/>
              <a:t>, </a:t>
            </a:r>
            <a:r>
              <a:rPr lang="en-US" dirty="0" err="1"/>
              <a:t>Mengting</a:t>
            </a:r>
            <a:r>
              <a:rPr lang="en-US" dirty="0"/>
              <a:t> et al. (2018). International journal of molecular sciences. </a:t>
            </a:r>
          </a:p>
        </p:txBody>
      </p:sp>
      <p:sp>
        <p:nvSpPr>
          <p:cNvPr id="4" name="Slide Number Placeholder 3">
            <a:extLst>
              <a:ext uri="{FF2B5EF4-FFF2-40B4-BE49-F238E27FC236}">
                <a16:creationId xmlns:a16="http://schemas.microsoft.com/office/drawing/2014/main" id="{BC1EB6AD-A024-E548-992F-E6F9BB5CBF9A}"/>
              </a:ext>
            </a:extLst>
          </p:cNvPr>
          <p:cNvSpPr>
            <a:spLocks noGrp="1"/>
          </p:cNvSpPr>
          <p:nvPr>
            <p:ph type="sldNum" sz="quarter" idx="12"/>
          </p:nvPr>
        </p:nvSpPr>
        <p:spPr/>
        <p:txBody>
          <a:bodyPr/>
          <a:lstStyle/>
          <a:p>
            <a:fld id="{160847C4-C153-934D-B234-B5C1EA6118B1}" type="slidenum">
              <a:rPr lang="en-US" smtClean="0"/>
              <a:t>27</a:t>
            </a:fld>
            <a:endParaRPr lang="en-US"/>
          </a:p>
        </p:txBody>
      </p:sp>
    </p:spTree>
    <p:extLst>
      <p:ext uri="{BB962C8B-B14F-4D97-AF65-F5344CB8AC3E}">
        <p14:creationId xmlns:p14="http://schemas.microsoft.com/office/powerpoint/2010/main" val="35629792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DC3F4-0609-F945-8F27-327ED0920DA0}"/>
              </a:ext>
            </a:extLst>
          </p:cNvPr>
          <p:cNvSpPr>
            <a:spLocks noGrp="1"/>
          </p:cNvSpPr>
          <p:nvPr>
            <p:ph type="title"/>
          </p:nvPr>
        </p:nvSpPr>
        <p:spPr/>
        <p:txBody>
          <a:bodyPr>
            <a:normAutofit fontScale="90000"/>
          </a:bodyPr>
          <a:lstStyle/>
          <a:p>
            <a:r>
              <a:rPr lang="en-US" dirty="0"/>
              <a:t>How can we select a model that balances variance &amp; bias?</a:t>
            </a:r>
          </a:p>
        </p:txBody>
      </p:sp>
      <p:sp>
        <p:nvSpPr>
          <p:cNvPr id="3" name="Content Placeholder 2">
            <a:extLst>
              <a:ext uri="{FF2B5EF4-FFF2-40B4-BE49-F238E27FC236}">
                <a16:creationId xmlns:a16="http://schemas.microsoft.com/office/drawing/2014/main" id="{7E1F0D96-BFE8-C046-8503-9CDBF85692ED}"/>
              </a:ext>
            </a:extLst>
          </p:cNvPr>
          <p:cNvSpPr>
            <a:spLocks noGrp="1"/>
          </p:cNvSpPr>
          <p:nvPr>
            <p:ph idx="1"/>
          </p:nvPr>
        </p:nvSpPr>
        <p:spPr>
          <a:xfrm>
            <a:off x="838200" y="1579418"/>
            <a:ext cx="10515600" cy="4597545"/>
          </a:xfrm>
        </p:spPr>
        <p:txBody>
          <a:bodyPr/>
          <a:lstStyle/>
          <a:p>
            <a:r>
              <a:rPr lang="en-US" dirty="0"/>
              <a:t>Use cross-validation!</a:t>
            </a:r>
          </a:p>
          <a:p>
            <a:r>
              <a:rPr lang="en-US" dirty="0"/>
              <a:t>Bias and variance can be balanced</a:t>
            </a:r>
          </a:p>
        </p:txBody>
      </p:sp>
      <p:pic>
        <p:nvPicPr>
          <p:cNvPr id="1026" name="Picture 2" descr="Ten-fold cross validation diagram. The dataset was divided into ten parts, and nine of them were taken as training data in turn, and one was used as test data for testing. The average value E of the ten-groups test results is calculated as an estimate of the model accuracy and is used as a performance indicator for the current K-fold cross-validation model. Where E i represents the cross-validation error of the ith group.3.4. The RFAmyloid Online Prediction Server. ">
            <a:extLst>
              <a:ext uri="{FF2B5EF4-FFF2-40B4-BE49-F238E27FC236}">
                <a16:creationId xmlns:a16="http://schemas.microsoft.com/office/drawing/2014/main" id="{1A475DBC-F7DB-2B48-817D-2EFA66B1D5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3045899"/>
            <a:ext cx="7354478" cy="278419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CC34CCCE-C105-AC47-8383-EBA4E81AC504}"/>
              </a:ext>
            </a:extLst>
          </p:cNvPr>
          <p:cNvPicPr>
            <a:picLocks noChangeAspect="1"/>
          </p:cNvPicPr>
          <p:nvPr/>
        </p:nvPicPr>
        <p:blipFill>
          <a:blip r:embed="rId4"/>
          <a:stretch>
            <a:fillRect/>
          </a:stretch>
        </p:blipFill>
        <p:spPr>
          <a:xfrm>
            <a:off x="10703339" y="3070788"/>
            <a:ext cx="704237" cy="721698"/>
          </a:xfrm>
          <a:prstGeom prst="rect">
            <a:avLst/>
          </a:prstGeom>
        </p:spPr>
      </p:pic>
      <p:pic>
        <p:nvPicPr>
          <p:cNvPr id="9" name="Picture 8">
            <a:extLst>
              <a:ext uri="{FF2B5EF4-FFF2-40B4-BE49-F238E27FC236}">
                <a16:creationId xmlns:a16="http://schemas.microsoft.com/office/drawing/2014/main" id="{E706ECA2-5AA0-6745-A80B-E36E7DFF6AAB}"/>
              </a:ext>
            </a:extLst>
          </p:cNvPr>
          <p:cNvPicPr>
            <a:picLocks noChangeAspect="1"/>
          </p:cNvPicPr>
          <p:nvPr/>
        </p:nvPicPr>
        <p:blipFill>
          <a:blip r:embed="rId5"/>
          <a:stretch>
            <a:fillRect/>
          </a:stretch>
        </p:blipFill>
        <p:spPr>
          <a:xfrm>
            <a:off x="11204883" y="3931499"/>
            <a:ext cx="671769" cy="688424"/>
          </a:xfrm>
          <a:prstGeom prst="rect">
            <a:avLst/>
          </a:prstGeom>
        </p:spPr>
      </p:pic>
      <p:pic>
        <p:nvPicPr>
          <p:cNvPr id="10" name="Picture 9">
            <a:extLst>
              <a:ext uri="{FF2B5EF4-FFF2-40B4-BE49-F238E27FC236}">
                <a16:creationId xmlns:a16="http://schemas.microsoft.com/office/drawing/2014/main" id="{C1E0ECC4-68E8-DE41-AA81-88B3E463E4EA}"/>
              </a:ext>
            </a:extLst>
          </p:cNvPr>
          <p:cNvPicPr>
            <a:picLocks noChangeAspect="1"/>
          </p:cNvPicPr>
          <p:nvPr/>
        </p:nvPicPr>
        <p:blipFill>
          <a:blip r:embed="rId6"/>
          <a:stretch>
            <a:fillRect/>
          </a:stretch>
        </p:blipFill>
        <p:spPr>
          <a:xfrm>
            <a:off x="9689821" y="3431637"/>
            <a:ext cx="671769" cy="688424"/>
          </a:xfrm>
          <a:prstGeom prst="rect">
            <a:avLst/>
          </a:prstGeom>
        </p:spPr>
      </p:pic>
      <p:pic>
        <p:nvPicPr>
          <p:cNvPr id="11" name="Picture 10">
            <a:extLst>
              <a:ext uri="{FF2B5EF4-FFF2-40B4-BE49-F238E27FC236}">
                <a16:creationId xmlns:a16="http://schemas.microsoft.com/office/drawing/2014/main" id="{11FC7AC2-C916-BF49-8B62-709BDBAEA471}"/>
              </a:ext>
            </a:extLst>
          </p:cNvPr>
          <p:cNvPicPr>
            <a:picLocks noChangeAspect="1"/>
          </p:cNvPicPr>
          <p:nvPr/>
        </p:nvPicPr>
        <p:blipFill>
          <a:blip r:embed="rId7"/>
          <a:stretch>
            <a:fillRect/>
          </a:stretch>
        </p:blipFill>
        <p:spPr>
          <a:xfrm>
            <a:off x="10736104" y="1641710"/>
            <a:ext cx="671472" cy="688120"/>
          </a:xfrm>
          <a:prstGeom prst="rect">
            <a:avLst/>
          </a:prstGeom>
        </p:spPr>
      </p:pic>
      <p:pic>
        <p:nvPicPr>
          <p:cNvPr id="12" name="Picture 11">
            <a:extLst>
              <a:ext uri="{FF2B5EF4-FFF2-40B4-BE49-F238E27FC236}">
                <a16:creationId xmlns:a16="http://schemas.microsoft.com/office/drawing/2014/main" id="{A8C0CFE1-D039-DE4D-8382-5736F0E17D62}"/>
              </a:ext>
            </a:extLst>
          </p:cNvPr>
          <p:cNvPicPr>
            <a:picLocks noChangeAspect="1"/>
          </p:cNvPicPr>
          <p:nvPr/>
        </p:nvPicPr>
        <p:blipFill>
          <a:blip r:embed="rId8"/>
          <a:stretch>
            <a:fillRect/>
          </a:stretch>
        </p:blipFill>
        <p:spPr>
          <a:xfrm>
            <a:off x="9943557" y="4776077"/>
            <a:ext cx="710003" cy="727607"/>
          </a:xfrm>
          <a:prstGeom prst="rect">
            <a:avLst/>
          </a:prstGeom>
        </p:spPr>
      </p:pic>
      <p:pic>
        <p:nvPicPr>
          <p:cNvPr id="13" name="Picture 12">
            <a:extLst>
              <a:ext uri="{FF2B5EF4-FFF2-40B4-BE49-F238E27FC236}">
                <a16:creationId xmlns:a16="http://schemas.microsoft.com/office/drawing/2014/main" id="{5AC93246-7B51-4B4E-BA1D-7CCD20B2ACE8}"/>
              </a:ext>
            </a:extLst>
          </p:cNvPr>
          <p:cNvPicPr>
            <a:picLocks noChangeAspect="1"/>
          </p:cNvPicPr>
          <p:nvPr/>
        </p:nvPicPr>
        <p:blipFill>
          <a:blip r:embed="rId9"/>
          <a:stretch>
            <a:fillRect/>
          </a:stretch>
        </p:blipFill>
        <p:spPr>
          <a:xfrm>
            <a:off x="9582281" y="2592381"/>
            <a:ext cx="630695" cy="646332"/>
          </a:xfrm>
          <a:prstGeom prst="rect">
            <a:avLst/>
          </a:prstGeom>
        </p:spPr>
      </p:pic>
      <p:pic>
        <p:nvPicPr>
          <p:cNvPr id="14" name="Picture 13">
            <a:extLst>
              <a:ext uri="{FF2B5EF4-FFF2-40B4-BE49-F238E27FC236}">
                <a16:creationId xmlns:a16="http://schemas.microsoft.com/office/drawing/2014/main" id="{C563936C-86CD-EB4E-B482-641D3F5E2D58}"/>
              </a:ext>
            </a:extLst>
          </p:cNvPr>
          <p:cNvPicPr>
            <a:picLocks noChangeAspect="1"/>
          </p:cNvPicPr>
          <p:nvPr/>
        </p:nvPicPr>
        <p:blipFill>
          <a:blip r:embed="rId10"/>
          <a:stretch>
            <a:fillRect/>
          </a:stretch>
        </p:blipFill>
        <p:spPr>
          <a:xfrm>
            <a:off x="11561305" y="2437141"/>
            <a:ext cx="630695" cy="646332"/>
          </a:xfrm>
          <a:prstGeom prst="rect">
            <a:avLst/>
          </a:prstGeom>
        </p:spPr>
      </p:pic>
      <p:pic>
        <p:nvPicPr>
          <p:cNvPr id="15" name="Picture 14">
            <a:extLst>
              <a:ext uri="{FF2B5EF4-FFF2-40B4-BE49-F238E27FC236}">
                <a16:creationId xmlns:a16="http://schemas.microsoft.com/office/drawing/2014/main" id="{21F9BFE1-13A7-E042-9686-8A47DD523703}"/>
              </a:ext>
            </a:extLst>
          </p:cNvPr>
          <p:cNvPicPr>
            <a:picLocks noChangeAspect="1"/>
          </p:cNvPicPr>
          <p:nvPr/>
        </p:nvPicPr>
        <p:blipFill>
          <a:blip r:embed="rId11"/>
          <a:stretch>
            <a:fillRect/>
          </a:stretch>
        </p:blipFill>
        <p:spPr>
          <a:xfrm>
            <a:off x="8724315" y="3113481"/>
            <a:ext cx="630695" cy="646331"/>
          </a:xfrm>
          <a:prstGeom prst="rect">
            <a:avLst/>
          </a:prstGeom>
        </p:spPr>
      </p:pic>
      <p:pic>
        <p:nvPicPr>
          <p:cNvPr id="16" name="Picture 15">
            <a:extLst>
              <a:ext uri="{FF2B5EF4-FFF2-40B4-BE49-F238E27FC236}">
                <a16:creationId xmlns:a16="http://schemas.microsoft.com/office/drawing/2014/main" id="{732D9204-A6AB-F644-A7EF-9605393D8F4D}"/>
              </a:ext>
            </a:extLst>
          </p:cNvPr>
          <p:cNvPicPr>
            <a:picLocks noChangeAspect="1"/>
          </p:cNvPicPr>
          <p:nvPr/>
        </p:nvPicPr>
        <p:blipFill>
          <a:blip r:embed="rId12"/>
          <a:stretch>
            <a:fillRect/>
          </a:stretch>
        </p:blipFill>
        <p:spPr>
          <a:xfrm>
            <a:off x="8546451" y="2092928"/>
            <a:ext cx="671770" cy="688425"/>
          </a:xfrm>
          <a:prstGeom prst="rect">
            <a:avLst/>
          </a:prstGeom>
        </p:spPr>
      </p:pic>
      <p:pic>
        <p:nvPicPr>
          <p:cNvPr id="17" name="Picture 16">
            <a:extLst>
              <a:ext uri="{FF2B5EF4-FFF2-40B4-BE49-F238E27FC236}">
                <a16:creationId xmlns:a16="http://schemas.microsoft.com/office/drawing/2014/main" id="{F6072777-7C77-C54C-92BB-DCBE83798F83}"/>
              </a:ext>
            </a:extLst>
          </p:cNvPr>
          <p:cNvPicPr>
            <a:picLocks noChangeAspect="1"/>
          </p:cNvPicPr>
          <p:nvPr/>
        </p:nvPicPr>
        <p:blipFill>
          <a:blip r:embed="rId13"/>
          <a:stretch>
            <a:fillRect/>
          </a:stretch>
        </p:blipFill>
        <p:spPr>
          <a:xfrm>
            <a:off x="11092228" y="4893124"/>
            <a:ext cx="630695" cy="646332"/>
          </a:xfrm>
          <a:prstGeom prst="rect">
            <a:avLst/>
          </a:prstGeom>
        </p:spPr>
      </p:pic>
      <p:sp>
        <p:nvSpPr>
          <p:cNvPr id="18" name="Rectangle 17">
            <a:extLst>
              <a:ext uri="{FF2B5EF4-FFF2-40B4-BE49-F238E27FC236}">
                <a16:creationId xmlns:a16="http://schemas.microsoft.com/office/drawing/2014/main" id="{FFC57042-C657-074F-A495-E1730C58B887}"/>
              </a:ext>
            </a:extLst>
          </p:cNvPr>
          <p:cNvSpPr/>
          <p:nvPr/>
        </p:nvSpPr>
        <p:spPr>
          <a:xfrm>
            <a:off x="8108894" y="1823097"/>
            <a:ext cx="1419611" cy="2058044"/>
          </a:xfrm>
          <a:prstGeom prst="rect">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52B88BDB-67E0-0246-B564-66280654EA12}"/>
              </a:ext>
            </a:extLst>
          </p:cNvPr>
          <p:cNvSpPr/>
          <p:nvPr/>
        </p:nvSpPr>
        <p:spPr>
          <a:xfrm>
            <a:off x="9461299" y="1188459"/>
            <a:ext cx="2730701" cy="451615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10791651-16F4-D641-AA99-A52283507227}"/>
              </a:ext>
            </a:extLst>
          </p:cNvPr>
          <p:cNvSpPr txBox="1"/>
          <p:nvPr/>
        </p:nvSpPr>
        <p:spPr>
          <a:xfrm>
            <a:off x="10212976" y="837055"/>
            <a:ext cx="1415837" cy="369332"/>
          </a:xfrm>
          <a:prstGeom prst="rect">
            <a:avLst/>
          </a:prstGeom>
          <a:noFill/>
        </p:spPr>
        <p:txBody>
          <a:bodyPr wrap="none" rtlCol="0">
            <a:spAutoFit/>
          </a:bodyPr>
          <a:lstStyle/>
          <a:p>
            <a:r>
              <a:rPr lang="en-US" dirty="0"/>
              <a:t>Training Data</a:t>
            </a:r>
          </a:p>
        </p:txBody>
      </p:sp>
      <p:sp>
        <p:nvSpPr>
          <p:cNvPr id="21" name="TextBox 20">
            <a:extLst>
              <a:ext uri="{FF2B5EF4-FFF2-40B4-BE49-F238E27FC236}">
                <a16:creationId xmlns:a16="http://schemas.microsoft.com/office/drawing/2014/main" id="{03D79B92-5C8D-FF47-BF1A-9BAE6C013727}"/>
              </a:ext>
            </a:extLst>
          </p:cNvPr>
          <p:cNvSpPr txBox="1"/>
          <p:nvPr/>
        </p:nvSpPr>
        <p:spPr>
          <a:xfrm>
            <a:off x="7098615" y="2852119"/>
            <a:ext cx="1044710" cy="369332"/>
          </a:xfrm>
          <a:prstGeom prst="rect">
            <a:avLst/>
          </a:prstGeom>
          <a:noFill/>
        </p:spPr>
        <p:txBody>
          <a:bodyPr wrap="none" rtlCol="0">
            <a:spAutoFit/>
          </a:bodyPr>
          <a:lstStyle/>
          <a:p>
            <a:r>
              <a:rPr lang="en-US" dirty="0"/>
              <a:t>Test Data</a:t>
            </a:r>
          </a:p>
        </p:txBody>
      </p:sp>
      <p:sp>
        <p:nvSpPr>
          <p:cNvPr id="22" name="Rectangle 21">
            <a:extLst>
              <a:ext uri="{FF2B5EF4-FFF2-40B4-BE49-F238E27FC236}">
                <a16:creationId xmlns:a16="http://schemas.microsoft.com/office/drawing/2014/main" id="{5C2B6072-3AEB-B04E-B8E0-7430227FC6AF}"/>
              </a:ext>
            </a:extLst>
          </p:cNvPr>
          <p:cNvSpPr/>
          <p:nvPr/>
        </p:nvSpPr>
        <p:spPr>
          <a:xfrm>
            <a:off x="0" y="6211669"/>
            <a:ext cx="4202559" cy="646331"/>
          </a:xfrm>
          <a:prstGeom prst="rect">
            <a:avLst/>
          </a:prstGeom>
        </p:spPr>
        <p:txBody>
          <a:bodyPr wrap="square">
            <a:spAutoFit/>
          </a:bodyPr>
          <a:lstStyle/>
          <a:p>
            <a:r>
              <a:rPr lang="en-US" dirty="0" err="1"/>
              <a:t>Niu</a:t>
            </a:r>
            <a:r>
              <a:rPr lang="en-US" dirty="0"/>
              <a:t>, </a:t>
            </a:r>
            <a:r>
              <a:rPr lang="en-US" dirty="0" err="1"/>
              <a:t>Mengting</a:t>
            </a:r>
            <a:r>
              <a:rPr lang="en-US" dirty="0"/>
              <a:t> et al. (2018). International journal of molecular sciences. </a:t>
            </a:r>
          </a:p>
        </p:txBody>
      </p:sp>
      <p:sp>
        <p:nvSpPr>
          <p:cNvPr id="4" name="Slide Number Placeholder 3">
            <a:extLst>
              <a:ext uri="{FF2B5EF4-FFF2-40B4-BE49-F238E27FC236}">
                <a16:creationId xmlns:a16="http://schemas.microsoft.com/office/drawing/2014/main" id="{7E5AFA78-82D1-E846-94F8-505DBCAA1089}"/>
              </a:ext>
            </a:extLst>
          </p:cNvPr>
          <p:cNvSpPr>
            <a:spLocks noGrp="1"/>
          </p:cNvSpPr>
          <p:nvPr>
            <p:ph type="sldNum" sz="quarter" idx="12"/>
          </p:nvPr>
        </p:nvSpPr>
        <p:spPr/>
        <p:txBody>
          <a:bodyPr/>
          <a:lstStyle/>
          <a:p>
            <a:fld id="{160847C4-C153-934D-B234-B5C1EA6118B1}" type="slidenum">
              <a:rPr lang="en-US" smtClean="0"/>
              <a:t>28</a:t>
            </a:fld>
            <a:endParaRPr lang="en-US"/>
          </a:p>
        </p:txBody>
      </p:sp>
    </p:spTree>
    <p:extLst>
      <p:ext uri="{BB962C8B-B14F-4D97-AF65-F5344CB8AC3E}">
        <p14:creationId xmlns:p14="http://schemas.microsoft.com/office/powerpoint/2010/main" val="37057966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EF6002-F94C-1A44-8E54-E4D3D6B18A90}"/>
              </a:ext>
            </a:extLst>
          </p:cNvPr>
          <p:cNvSpPr>
            <a:spLocks noGrp="1"/>
          </p:cNvSpPr>
          <p:nvPr>
            <p:ph type="title"/>
          </p:nvPr>
        </p:nvSpPr>
        <p:spPr/>
        <p:txBody>
          <a:bodyPr>
            <a:normAutofit fontScale="90000"/>
          </a:bodyPr>
          <a:lstStyle/>
          <a:p>
            <a:r>
              <a:rPr lang="en-US" dirty="0"/>
              <a:t>Nested Cross Validation</a:t>
            </a:r>
          </a:p>
        </p:txBody>
      </p:sp>
      <p:sp>
        <p:nvSpPr>
          <p:cNvPr id="4" name="Slide Number Placeholder 3">
            <a:extLst>
              <a:ext uri="{FF2B5EF4-FFF2-40B4-BE49-F238E27FC236}">
                <a16:creationId xmlns:a16="http://schemas.microsoft.com/office/drawing/2014/main" id="{E3468E5C-045E-0949-9586-D92E9DF4E520}"/>
              </a:ext>
            </a:extLst>
          </p:cNvPr>
          <p:cNvSpPr>
            <a:spLocks noGrp="1"/>
          </p:cNvSpPr>
          <p:nvPr>
            <p:ph type="sldNum" sz="quarter" idx="12"/>
          </p:nvPr>
        </p:nvSpPr>
        <p:spPr/>
        <p:txBody>
          <a:bodyPr/>
          <a:lstStyle/>
          <a:p>
            <a:fld id="{160847C4-C153-934D-B234-B5C1EA6118B1}" type="slidenum">
              <a:rPr lang="en-US" smtClean="0"/>
              <a:t>29</a:t>
            </a:fld>
            <a:endParaRPr lang="en-US"/>
          </a:p>
        </p:txBody>
      </p:sp>
      <p:pic>
        <p:nvPicPr>
          <p:cNvPr id="3074" name="Picture 2" descr="| Nested cross-validation. In nested cross-validation, the data are split twice into several folds. In this figure, we have eightfold outer cross-validation to determine the classifier performance. In the inner twofold cross-validation, the training set is divided again for feature selection or to determine optimal tuning parameters for the classifier.  ">
            <a:extLst>
              <a:ext uri="{FF2B5EF4-FFF2-40B4-BE49-F238E27FC236}">
                <a16:creationId xmlns:a16="http://schemas.microsoft.com/office/drawing/2014/main" id="{9ECFC9A4-35DA-A04F-804E-CEB60F1B47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6524" y="1032605"/>
            <a:ext cx="4956980" cy="582539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24C2788C-2476-C248-AB23-3B1348011EEA}"/>
              </a:ext>
            </a:extLst>
          </p:cNvPr>
          <p:cNvSpPr/>
          <p:nvPr/>
        </p:nvSpPr>
        <p:spPr>
          <a:xfrm>
            <a:off x="7375301" y="6075144"/>
            <a:ext cx="6096000" cy="646331"/>
          </a:xfrm>
          <a:prstGeom prst="rect">
            <a:avLst/>
          </a:prstGeom>
        </p:spPr>
        <p:txBody>
          <a:bodyPr>
            <a:spAutoFit/>
          </a:bodyPr>
          <a:lstStyle/>
          <a:p>
            <a:r>
              <a:rPr lang="en-US" dirty="0" err="1"/>
              <a:t>Kassraian</a:t>
            </a:r>
            <a:r>
              <a:rPr lang="en-US" dirty="0"/>
              <a:t>, et al (2016) Frontiers in Psychiatry. 7. 10.3389/fpsyt.2016.00177. </a:t>
            </a:r>
          </a:p>
        </p:txBody>
      </p:sp>
    </p:spTree>
    <p:extLst>
      <p:ext uri="{BB962C8B-B14F-4D97-AF65-F5344CB8AC3E}">
        <p14:creationId xmlns:p14="http://schemas.microsoft.com/office/powerpoint/2010/main" val="8742122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A76E-CB05-0F45-9319-A1E1C64BE8C1}"/>
              </a:ext>
            </a:extLst>
          </p:cNvPr>
          <p:cNvSpPr>
            <a:spLocks noGrp="1"/>
          </p:cNvSpPr>
          <p:nvPr>
            <p:ph type="title"/>
          </p:nvPr>
        </p:nvSpPr>
        <p:spPr>
          <a:xfrm>
            <a:off x="827086" y="652597"/>
            <a:ext cx="10515600" cy="668147"/>
          </a:xfrm>
        </p:spPr>
        <p:txBody>
          <a:bodyPr>
            <a:normAutofit fontScale="90000"/>
          </a:bodyPr>
          <a:lstStyle/>
          <a:p>
            <a:r>
              <a:rPr lang="en-US" dirty="0"/>
              <a:t>Examples of Machine Learning Methods</a:t>
            </a:r>
            <a:br>
              <a:rPr lang="en-US" dirty="0"/>
            </a:br>
            <a:endParaRPr lang="en-US" dirty="0"/>
          </a:p>
        </p:txBody>
      </p:sp>
      <p:pic>
        <p:nvPicPr>
          <p:cNvPr id="5" name="Picture 4">
            <a:extLst>
              <a:ext uri="{FF2B5EF4-FFF2-40B4-BE49-F238E27FC236}">
                <a16:creationId xmlns:a16="http://schemas.microsoft.com/office/drawing/2014/main" id="{973F9829-706A-3545-9934-22C1DC1E4C63}"/>
              </a:ext>
            </a:extLst>
          </p:cNvPr>
          <p:cNvPicPr>
            <a:picLocks noChangeAspect="1"/>
          </p:cNvPicPr>
          <p:nvPr/>
        </p:nvPicPr>
        <p:blipFill>
          <a:blip r:embed="rId3"/>
          <a:stretch>
            <a:fillRect/>
          </a:stretch>
        </p:blipFill>
        <p:spPr>
          <a:xfrm rot="9011492">
            <a:off x="5215055" y="3970103"/>
            <a:ext cx="1079500" cy="1485900"/>
          </a:xfrm>
          <a:prstGeom prst="rect">
            <a:avLst/>
          </a:prstGeom>
        </p:spPr>
      </p:pic>
      <p:sp>
        <p:nvSpPr>
          <p:cNvPr id="6" name="Title 1">
            <a:extLst>
              <a:ext uri="{FF2B5EF4-FFF2-40B4-BE49-F238E27FC236}">
                <a16:creationId xmlns:a16="http://schemas.microsoft.com/office/drawing/2014/main" id="{245630B8-05F2-C747-B239-4697C5DD86E6}"/>
              </a:ext>
            </a:extLst>
          </p:cNvPr>
          <p:cNvSpPr txBox="1">
            <a:spLocks/>
          </p:cNvSpPr>
          <p:nvPr/>
        </p:nvSpPr>
        <p:spPr>
          <a:xfrm>
            <a:off x="838200" y="365125"/>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endParaRPr lang="en-US" dirty="0"/>
          </a:p>
        </p:txBody>
      </p:sp>
      <p:sp>
        <p:nvSpPr>
          <p:cNvPr id="7" name="Rectangle 6">
            <a:extLst>
              <a:ext uri="{FF2B5EF4-FFF2-40B4-BE49-F238E27FC236}">
                <a16:creationId xmlns:a16="http://schemas.microsoft.com/office/drawing/2014/main" id="{089439B4-527C-854A-97B2-563648871649}"/>
              </a:ext>
            </a:extLst>
          </p:cNvPr>
          <p:cNvSpPr/>
          <p:nvPr/>
        </p:nvSpPr>
        <p:spPr>
          <a:xfrm>
            <a:off x="9630587" y="6488668"/>
            <a:ext cx="6096000" cy="369332"/>
          </a:xfrm>
          <a:prstGeom prst="rect">
            <a:avLst/>
          </a:prstGeom>
        </p:spPr>
        <p:txBody>
          <a:bodyPr>
            <a:spAutoFit/>
          </a:bodyPr>
          <a:lstStyle/>
          <a:p>
            <a:pPr algn="l"/>
            <a:r>
              <a:rPr lang="en-US" b="0" i="0" u="sng" dirty="0">
                <a:solidFill>
                  <a:srgbClr val="777777"/>
                </a:solidFill>
                <a:effectLst/>
                <a:latin typeface="inherit"/>
                <a:hlinkClick r:id="rId4"/>
              </a:rPr>
              <a:t>DOI: 10.3390/pr8010024</a:t>
            </a:r>
            <a:endParaRPr lang="en-US" b="0" i="0" dirty="0">
              <a:solidFill>
                <a:srgbClr val="777777"/>
              </a:solidFill>
              <a:effectLst/>
              <a:latin typeface="Inter Var"/>
            </a:endParaRPr>
          </a:p>
        </p:txBody>
      </p:sp>
      <p:pic>
        <p:nvPicPr>
          <p:cNvPr id="11" name="Picture 10">
            <a:extLst>
              <a:ext uri="{FF2B5EF4-FFF2-40B4-BE49-F238E27FC236}">
                <a16:creationId xmlns:a16="http://schemas.microsoft.com/office/drawing/2014/main" id="{BFC59583-F020-0E48-97F8-7AC95D2820CE}"/>
              </a:ext>
            </a:extLst>
          </p:cNvPr>
          <p:cNvPicPr>
            <a:picLocks noChangeAspect="1"/>
          </p:cNvPicPr>
          <p:nvPr/>
        </p:nvPicPr>
        <p:blipFill>
          <a:blip r:embed="rId5"/>
          <a:stretch>
            <a:fillRect/>
          </a:stretch>
        </p:blipFill>
        <p:spPr>
          <a:xfrm>
            <a:off x="5003223" y="5189220"/>
            <a:ext cx="1562100" cy="381000"/>
          </a:xfrm>
          <a:prstGeom prst="rect">
            <a:avLst/>
          </a:prstGeom>
        </p:spPr>
      </p:pic>
      <p:sp>
        <p:nvSpPr>
          <p:cNvPr id="12" name="TextBox 11">
            <a:extLst>
              <a:ext uri="{FF2B5EF4-FFF2-40B4-BE49-F238E27FC236}">
                <a16:creationId xmlns:a16="http://schemas.microsoft.com/office/drawing/2014/main" id="{1AD5C4BE-29C8-7A49-916B-54256AF2A79B}"/>
              </a:ext>
            </a:extLst>
          </p:cNvPr>
          <p:cNvSpPr txBox="1"/>
          <p:nvPr/>
        </p:nvSpPr>
        <p:spPr>
          <a:xfrm>
            <a:off x="5023488" y="5243975"/>
            <a:ext cx="1521570" cy="253916"/>
          </a:xfrm>
          <a:prstGeom prst="rect">
            <a:avLst/>
          </a:prstGeom>
          <a:noFill/>
        </p:spPr>
        <p:txBody>
          <a:bodyPr wrap="none" rtlCol="0">
            <a:spAutoFit/>
          </a:bodyPr>
          <a:lstStyle/>
          <a:p>
            <a:r>
              <a:rPr lang="en-US" sz="1050" dirty="0"/>
              <a:t>Support Vector Machine</a:t>
            </a:r>
          </a:p>
        </p:txBody>
      </p:sp>
      <p:sp>
        <p:nvSpPr>
          <p:cNvPr id="16" name="Slide Number Placeholder 15">
            <a:extLst>
              <a:ext uri="{FF2B5EF4-FFF2-40B4-BE49-F238E27FC236}">
                <a16:creationId xmlns:a16="http://schemas.microsoft.com/office/drawing/2014/main" id="{DBB4452F-23A9-D049-9F7C-F64A36C7B82D}"/>
              </a:ext>
            </a:extLst>
          </p:cNvPr>
          <p:cNvSpPr>
            <a:spLocks noGrp="1"/>
          </p:cNvSpPr>
          <p:nvPr>
            <p:ph type="sldNum" sz="quarter" idx="12"/>
          </p:nvPr>
        </p:nvSpPr>
        <p:spPr/>
        <p:txBody>
          <a:bodyPr/>
          <a:lstStyle/>
          <a:p>
            <a:fld id="{160847C4-C153-934D-B234-B5C1EA6118B1}" type="slidenum">
              <a:rPr lang="en-US" smtClean="0"/>
              <a:t>3</a:t>
            </a:fld>
            <a:endParaRPr lang="en-US"/>
          </a:p>
        </p:txBody>
      </p:sp>
      <p:pic>
        <p:nvPicPr>
          <p:cNvPr id="1026" name="Picture 2">
            <a:extLst>
              <a:ext uri="{FF2B5EF4-FFF2-40B4-BE49-F238E27FC236}">
                <a16:creationId xmlns:a16="http://schemas.microsoft.com/office/drawing/2014/main" id="{5167D308-BEE5-C13F-2DF1-1FE7B9E0CBD5}"/>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422" t="15432"/>
          <a:stretch/>
        </p:blipFill>
        <p:spPr bwMode="auto">
          <a:xfrm>
            <a:off x="1883120" y="1888338"/>
            <a:ext cx="8093749" cy="38235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28874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733911-9953-B34B-B21C-445949B98FF5}"/>
              </a:ext>
            </a:extLst>
          </p:cNvPr>
          <p:cNvSpPr>
            <a:spLocks noGrp="1"/>
          </p:cNvSpPr>
          <p:nvPr>
            <p:ph type="title"/>
          </p:nvPr>
        </p:nvSpPr>
        <p:spPr/>
        <p:txBody>
          <a:bodyPr>
            <a:normAutofit fontScale="90000"/>
          </a:bodyPr>
          <a:lstStyle/>
          <a:p>
            <a:r>
              <a:rPr lang="en-US" dirty="0"/>
              <a:t>High variance</a:t>
            </a:r>
          </a:p>
        </p:txBody>
      </p:sp>
      <p:sp>
        <p:nvSpPr>
          <p:cNvPr id="3" name="Content Placeholder 2">
            <a:extLst>
              <a:ext uri="{FF2B5EF4-FFF2-40B4-BE49-F238E27FC236}">
                <a16:creationId xmlns:a16="http://schemas.microsoft.com/office/drawing/2014/main" id="{38417674-F2CD-0B41-AD7C-9627BC0F19DA}"/>
              </a:ext>
            </a:extLst>
          </p:cNvPr>
          <p:cNvSpPr>
            <a:spLocks noGrp="1"/>
          </p:cNvSpPr>
          <p:nvPr>
            <p:ph idx="1"/>
          </p:nvPr>
        </p:nvSpPr>
        <p:spPr/>
        <p:txBody>
          <a:bodyPr>
            <a:normAutofit/>
          </a:bodyPr>
          <a:lstStyle/>
          <a:p>
            <a:r>
              <a:rPr lang="en-US" dirty="0"/>
              <a:t>Overfitting</a:t>
            </a:r>
          </a:p>
          <a:p>
            <a:r>
              <a:rPr lang="en-US" dirty="0"/>
              <a:t>Good performance only for the training data set</a:t>
            </a:r>
          </a:p>
          <a:p>
            <a:r>
              <a:rPr lang="en-US" dirty="0"/>
              <a:t>Little generalization</a:t>
            </a:r>
          </a:p>
          <a:p>
            <a:endParaRPr lang="en-US" dirty="0"/>
          </a:p>
          <a:p>
            <a:endParaRPr lang="en-US" dirty="0"/>
          </a:p>
          <a:p>
            <a:pPr marL="0" indent="0">
              <a:buNone/>
            </a:pPr>
            <a:r>
              <a:rPr lang="en-US" b="1" dirty="0"/>
              <a:t>Remedy</a:t>
            </a:r>
          </a:p>
          <a:p>
            <a:r>
              <a:rPr lang="en-US" dirty="0"/>
              <a:t>Remove attributes from the model</a:t>
            </a:r>
          </a:p>
          <a:p>
            <a:r>
              <a:rPr lang="en-US" dirty="0"/>
              <a:t>More data</a:t>
            </a:r>
          </a:p>
          <a:p>
            <a:endParaRPr lang="en-US" dirty="0"/>
          </a:p>
          <a:p>
            <a:endParaRPr lang="en-US" dirty="0"/>
          </a:p>
        </p:txBody>
      </p:sp>
      <p:sp>
        <p:nvSpPr>
          <p:cNvPr id="4" name="Slide Number Placeholder 3">
            <a:extLst>
              <a:ext uri="{FF2B5EF4-FFF2-40B4-BE49-F238E27FC236}">
                <a16:creationId xmlns:a16="http://schemas.microsoft.com/office/drawing/2014/main" id="{573EA0BB-C0A0-D34C-B801-BA36D84079DE}"/>
              </a:ext>
            </a:extLst>
          </p:cNvPr>
          <p:cNvSpPr>
            <a:spLocks noGrp="1"/>
          </p:cNvSpPr>
          <p:nvPr>
            <p:ph type="sldNum" sz="quarter" idx="12"/>
          </p:nvPr>
        </p:nvSpPr>
        <p:spPr/>
        <p:txBody>
          <a:bodyPr/>
          <a:lstStyle/>
          <a:p>
            <a:fld id="{160847C4-C153-934D-B234-B5C1EA6118B1}" type="slidenum">
              <a:rPr lang="en-US" smtClean="0"/>
              <a:t>30</a:t>
            </a:fld>
            <a:endParaRPr lang="en-US"/>
          </a:p>
        </p:txBody>
      </p:sp>
    </p:spTree>
    <p:extLst>
      <p:ext uri="{BB962C8B-B14F-4D97-AF65-F5344CB8AC3E}">
        <p14:creationId xmlns:p14="http://schemas.microsoft.com/office/powerpoint/2010/main" val="30050422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53E4F9-A8D6-6A49-A3E5-CC58614C9F26}"/>
              </a:ext>
            </a:extLst>
          </p:cNvPr>
          <p:cNvSpPr>
            <a:spLocks noGrp="1"/>
          </p:cNvSpPr>
          <p:nvPr>
            <p:ph type="title"/>
          </p:nvPr>
        </p:nvSpPr>
        <p:spPr/>
        <p:txBody>
          <a:bodyPr>
            <a:normAutofit fontScale="90000"/>
          </a:bodyPr>
          <a:lstStyle/>
          <a:p>
            <a:r>
              <a:rPr lang="en-US" dirty="0"/>
              <a:t>High bias</a:t>
            </a:r>
            <a:br>
              <a:rPr lang="en-US" dirty="0"/>
            </a:br>
            <a:endParaRPr lang="en-US" dirty="0"/>
          </a:p>
        </p:txBody>
      </p:sp>
      <p:sp>
        <p:nvSpPr>
          <p:cNvPr id="3" name="Content Placeholder 2">
            <a:extLst>
              <a:ext uri="{FF2B5EF4-FFF2-40B4-BE49-F238E27FC236}">
                <a16:creationId xmlns:a16="http://schemas.microsoft.com/office/drawing/2014/main" id="{1105EFB3-B1DC-1E4B-8AF7-97900035435F}"/>
              </a:ext>
            </a:extLst>
          </p:cNvPr>
          <p:cNvSpPr>
            <a:spLocks noGrp="1"/>
          </p:cNvSpPr>
          <p:nvPr>
            <p:ph idx="1"/>
          </p:nvPr>
        </p:nvSpPr>
        <p:spPr/>
        <p:txBody>
          <a:bodyPr>
            <a:normAutofit/>
          </a:bodyPr>
          <a:lstStyle/>
          <a:p>
            <a:r>
              <a:rPr lang="en-US" dirty="0"/>
              <a:t>Underfitting</a:t>
            </a:r>
          </a:p>
          <a:p>
            <a:r>
              <a:rPr lang="en-US" dirty="0"/>
              <a:t>Overly simple model</a:t>
            </a:r>
          </a:p>
          <a:p>
            <a:endParaRPr lang="en-US" dirty="0"/>
          </a:p>
          <a:p>
            <a:pPr marL="0" indent="0">
              <a:buNone/>
            </a:pPr>
            <a:r>
              <a:rPr lang="en-US" b="1" dirty="0"/>
              <a:t>Remedy</a:t>
            </a:r>
          </a:p>
          <a:p>
            <a:r>
              <a:rPr lang="en-US" dirty="0"/>
              <a:t>Try making a more complex model</a:t>
            </a:r>
          </a:p>
          <a:p>
            <a:r>
              <a:rPr lang="en-US" dirty="0"/>
              <a:t>Add more attributes to the model</a:t>
            </a:r>
          </a:p>
          <a:p>
            <a:r>
              <a:rPr lang="en-US" dirty="0"/>
              <a:t>Train the model for a longer time</a:t>
            </a:r>
          </a:p>
          <a:p>
            <a:endParaRPr lang="en-US" dirty="0"/>
          </a:p>
        </p:txBody>
      </p:sp>
      <p:sp>
        <p:nvSpPr>
          <p:cNvPr id="4" name="Slide Number Placeholder 3">
            <a:extLst>
              <a:ext uri="{FF2B5EF4-FFF2-40B4-BE49-F238E27FC236}">
                <a16:creationId xmlns:a16="http://schemas.microsoft.com/office/drawing/2014/main" id="{E59DB273-643B-FA46-8D5F-35909FB37DE5}"/>
              </a:ext>
            </a:extLst>
          </p:cNvPr>
          <p:cNvSpPr>
            <a:spLocks noGrp="1"/>
          </p:cNvSpPr>
          <p:nvPr>
            <p:ph type="sldNum" sz="quarter" idx="12"/>
          </p:nvPr>
        </p:nvSpPr>
        <p:spPr/>
        <p:txBody>
          <a:bodyPr/>
          <a:lstStyle/>
          <a:p>
            <a:fld id="{160847C4-C153-934D-B234-B5C1EA6118B1}" type="slidenum">
              <a:rPr lang="en-US" smtClean="0"/>
              <a:t>31</a:t>
            </a:fld>
            <a:endParaRPr lang="en-US"/>
          </a:p>
        </p:txBody>
      </p:sp>
    </p:spTree>
    <p:extLst>
      <p:ext uri="{BB962C8B-B14F-4D97-AF65-F5344CB8AC3E}">
        <p14:creationId xmlns:p14="http://schemas.microsoft.com/office/powerpoint/2010/main" val="1043866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A76E-CB05-0F45-9319-A1E1C64BE8C1}"/>
              </a:ext>
            </a:extLst>
          </p:cNvPr>
          <p:cNvSpPr>
            <a:spLocks noGrp="1"/>
          </p:cNvSpPr>
          <p:nvPr>
            <p:ph type="title"/>
          </p:nvPr>
        </p:nvSpPr>
        <p:spPr/>
        <p:txBody>
          <a:bodyPr>
            <a:normAutofit fontScale="90000"/>
          </a:bodyPr>
          <a:lstStyle/>
          <a:p>
            <a:r>
              <a:rPr lang="en-US" dirty="0"/>
              <a:t>What we are going to learn</a:t>
            </a:r>
            <a:br>
              <a:rPr lang="en-US" dirty="0"/>
            </a:br>
            <a:endParaRPr lang="en-US" dirty="0"/>
          </a:p>
        </p:txBody>
      </p:sp>
      <p:sp>
        <p:nvSpPr>
          <p:cNvPr id="6" name="Title 1">
            <a:extLst>
              <a:ext uri="{FF2B5EF4-FFF2-40B4-BE49-F238E27FC236}">
                <a16:creationId xmlns:a16="http://schemas.microsoft.com/office/drawing/2014/main" id="{245630B8-05F2-C747-B239-4697C5DD86E6}"/>
              </a:ext>
            </a:extLst>
          </p:cNvPr>
          <p:cNvSpPr txBox="1">
            <a:spLocks/>
          </p:cNvSpPr>
          <p:nvPr/>
        </p:nvSpPr>
        <p:spPr>
          <a:xfrm>
            <a:off x="838200" y="365125"/>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endParaRPr lang="en-US" dirty="0"/>
          </a:p>
        </p:txBody>
      </p:sp>
      <p:sp>
        <p:nvSpPr>
          <p:cNvPr id="16" name="Slide Number Placeholder 15">
            <a:extLst>
              <a:ext uri="{FF2B5EF4-FFF2-40B4-BE49-F238E27FC236}">
                <a16:creationId xmlns:a16="http://schemas.microsoft.com/office/drawing/2014/main" id="{DBB4452F-23A9-D049-9F7C-F64A36C7B82D}"/>
              </a:ext>
            </a:extLst>
          </p:cNvPr>
          <p:cNvSpPr>
            <a:spLocks noGrp="1"/>
          </p:cNvSpPr>
          <p:nvPr>
            <p:ph type="sldNum" sz="quarter" idx="12"/>
          </p:nvPr>
        </p:nvSpPr>
        <p:spPr/>
        <p:txBody>
          <a:bodyPr/>
          <a:lstStyle/>
          <a:p>
            <a:fld id="{160847C4-C153-934D-B234-B5C1EA6118B1}" type="slidenum">
              <a:rPr lang="en-US" smtClean="0"/>
              <a:t>32</a:t>
            </a:fld>
            <a:endParaRPr lang="en-US"/>
          </a:p>
        </p:txBody>
      </p:sp>
      <p:sp>
        <p:nvSpPr>
          <p:cNvPr id="18" name="Rounded Rectangle 17">
            <a:extLst>
              <a:ext uri="{FF2B5EF4-FFF2-40B4-BE49-F238E27FC236}">
                <a16:creationId xmlns:a16="http://schemas.microsoft.com/office/drawing/2014/main" id="{37B30A24-FD1C-6A47-AC2E-28F5E827DF7D}"/>
              </a:ext>
            </a:extLst>
          </p:cNvPr>
          <p:cNvSpPr/>
          <p:nvPr/>
        </p:nvSpPr>
        <p:spPr>
          <a:xfrm>
            <a:off x="4679331" y="3095407"/>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K-Means</a:t>
            </a:r>
            <a:endParaRPr lang="en-US" b="1" dirty="0">
              <a:ln/>
              <a:noFill/>
            </a:endParaRPr>
          </a:p>
        </p:txBody>
      </p:sp>
      <p:sp>
        <p:nvSpPr>
          <p:cNvPr id="12" name="Rounded Rectangle 11">
            <a:extLst>
              <a:ext uri="{FF2B5EF4-FFF2-40B4-BE49-F238E27FC236}">
                <a16:creationId xmlns:a16="http://schemas.microsoft.com/office/drawing/2014/main" id="{DF386CA5-D72C-A942-9270-A41FCF48AC8C}"/>
              </a:ext>
            </a:extLst>
          </p:cNvPr>
          <p:cNvSpPr/>
          <p:nvPr/>
        </p:nvSpPr>
        <p:spPr>
          <a:xfrm>
            <a:off x="4679332" y="1225757"/>
            <a:ext cx="2648607" cy="903890"/>
          </a:xfrm>
          <a:prstGeom prst="round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K-Nearest</a:t>
            </a:r>
            <a:r>
              <a:rPr lang="en-US" b="1" dirty="0">
                <a:ln/>
                <a:solidFill>
                  <a:schemeClr val="accent3"/>
                </a:solidFill>
              </a:rPr>
              <a:t> </a:t>
            </a:r>
            <a:r>
              <a:rPr lang="en-US" dirty="0">
                <a:ln w="0"/>
                <a:solidFill>
                  <a:schemeClr val="tx1"/>
                </a:solidFill>
                <a:effectLst>
                  <a:outerShdw blurRad="38100" dist="19050" dir="2700000" algn="tl" rotWithShape="0">
                    <a:schemeClr val="dk1">
                      <a:alpha val="40000"/>
                    </a:schemeClr>
                  </a:outerShdw>
                </a:effectLst>
              </a:rPr>
              <a:t>Neighbor</a:t>
            </a:r>
            <a:endParaRPr lang="en-US" b="1" dirty="0">
              <a:ln/>
              <a:noFill/>
            </a:endParaRPr>
          </a:p>
        </p:txBody>
      </p:sp>
      <p:sp>
        <p:nvSpPr>
          <p:cNvPr id="13" name="Rounded Rectangle 12">
            <a:extLst>
              <a:ext uri="{FF2B5EF4-FFF2-40B4-BE49-F238E27FC236}">
                <a16:creationId xmlns:a16="http://schemas.microsoft.com/office/drawing/2014/main" id="{666E4FC4-AB19-444C-B26F-29DE4B0216C3}"/>
              </a:ext>
            </a:extLst>
          </p:cNvPr>
          <p:cNvSpPr/>
          <p:nvPr/>
        </p:nvSpPr>
        <p:spPr>
          <a:xfrm>
            <a:off x="4679331" y="5067963"/>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Decision Tree</a:t>
            </a:r>
            <a:endParaRPr lang="en-US" b="1" dirty="0">
              <a:ln/>
              <a:noFill/>
            </a:endParaRPr>
          </a:p>
        </p:txBody>
      </p:sp>
    </p:spTree>
    <p:extLst>
      <p:ext uri="{BB962C8B-B14F-4D97-AF65-F5344CB8AC3E}">
        <p14:creationId xmlns:p14="http://schemas.microsoft.com/office/powerpoint/2010/main" val="358835292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19F6C-42FC-8B4C-AD07-DAC3A7801C0E}"/>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sp>
        <p:nvSpPr>
          <p:cNvPr id="3" name="Content Placeholder 2">
            <a:extLst>
              <a:ext uri="{FF2B5EF4-FFF2-40B4-BE49-F238E27FC236}">
                <a16:creationId xmlns:a16="http://schemas.microsoft.com/office/drawing/2014/main" id="{9E223FFE-65F8-EA4E-95A6-ADC87F985446}"/>
              </a:ext>
            </a:extLst>
          </p:cNvPr>
          <p:cNvSpPr>
            <a:spLocks noGrp="1"/>
          </p:cNvSpPr>
          <p:nvPr>
            <p:ph idx="1"/>
          </p:nvPr>
        </p:nvSpPr>
        <p:spPr>
          <a:xfrm>
            <a:off x="725078" y="1027905"/>
            <a:ext cx="4529093" cy="5607159"/>
          </a:xfrm>
        </p:spPr>
        <p:txBody>
          <a:bodyPr>
            <a:normAutofit/>
          </a:bodyPr>
          <a:lstStyle/>
          <a:p>
            <a:endParaRPr lang="en-US" dirty="0"/>
          </a:p>
          <a:p>
            <a:r>
              <a:rPr lang="en-US" dirty="0"/>
              <a:t>K: #neighbor data points to consider</a:t>
            </a:r>
          </a:p>
          <a:p>
            <a:endParaRPr lang="en-US" dirty="0"/>
          </a:p>
          <a:p>
            <a:r>
              <a:rPr lang="en-US" dirty="0"/>
              <a:t>Majority vote: collect cluster associations from K (user defined) neighbors and identify the most relevant association</a:t>
            </a:r>
          </a:p>
          <a:p>
            <a:endParaRPr lang="en-US" dirty="0"/>
          </a:p>
          <a:p>
            <a:endParaRPr lang="en-US" dirty="0"/>
          </a:p>
        </p:txBody>
      </p:sp>
      <p:sp>
        <p:nvSpPr>
          <p:cNvPr id="4" name="5-Point Star 3">
            <a:extLst>
              <a:ext uri="{FF2B5EF4-FFF2-40B4-BE49-F238E27FC236}">
                <a16:creationId xmlns:a16="http://schemas.microsoft.com/office/drawing/2014/main" id="{8F2071EC-AD97-B642-BC92-AD1E086A201B}"/>
              </a:ext>
            </a:extLst>
          </p:cNvPr>
          <p:cNvSpPr/>
          <p:nvPr/>
        </p:nvSpPr>
        <p:spPr>
          <a:xfrm>
            <a:off x="8762337" y="3429000"/>
            <a:ext cx="381662" cy="381662"/>
          </a:xfrm>
          <a:prstGeom prst="star5">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F5B6390D-B10E-A249-84E2-03BBF3A05B5D}"/>
              </a:ext>
            </a:extLst>
          </p:cNvPr>
          <p:cNvSpPr/>
          <p:nvPr/>
        </p:nvSpPr>
        <p:spPr>
          <a:xfrm>
            <a:off x="8114705" y="2601959"/>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Triangle 6">
            <a:extLst>
              <a:ext uri="{FF2B5EF4-FFF2-40B4-BE49-F238E27FC236}">
                <a16:creationId xmlns:a16="http://schemas.microsoft.com/office/drawing/2014/main" id="{DB6E9C2D-F4B7-7F44-A442-E9C33495BAC0}"/>
              </a:ext>
            </a:extLst>
          </p:cNvPr>
          <p:cNvSpPr/>
          <p:nvPr/>
        </p:nvSpPr>
        <p:spPr>
          <a:xfrm>
            <a:off x="8143687" y="3619831"/>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1DFC7F0-9BBF-8D47-B201-0E37AD29AD70}"/>
              </a:ext>
            </a:extLst>
          </p:cNvPr>
          <p:cNvSpPr/>
          <p:nvPr/>
        </p:nvSpPr>
        <p:spPr>
          <a:xfrm>
            <a:off x="10537307" y="279279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Triangle 10">
            <a:extLst>
              <a:ext uri="{FF2B5EF4-FFF2-40B4-BE49-F238E27FC236}">
                <a16:creationId xmlns:a16="http://schemas.microsoft.com/office/drawing/2014/main" id="{9248928D-114E-B34D-9DA7-E496E4D4EFC2}"/>
              </a:ext>
            </a:extLst>
          </p:cNvPr>
          <p:cNvSpPr/>
          <p:nvPr/>
        </p:nvSpPr>
        <p:spPr>
          <a:xfrm>
            <a:off x="7861257" y="1849474"/>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2" name="Triangle 11">
            <a:extLst>
              <a:ext uri="{FF2B5EF4-FFF2-40B4-BE49-F238E27FC236}">
                <a16:creationId xmlns:a16="http://schemas.microsoft.com/office/drawing/2014/main" id="{7647B4D0-BBF3-9940-8108-6E81343715E1}"/>
              </a:ext>
            </a:extLst>
          </p:cNvPr>
          <p:cNvSpPr/>
          <p:nvPr/>
        </p:nvSpPr>
        <p:spPr>
          <a:xfrm>
            <a:off x="10285410" y="158796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C880A4-93FE-B446-8D52-52BC95D39FAB}"/>
              </a:ext>
            </a:extLst>
          </p:cNvPr>
          <p:cNvSpPr/>
          <p:nvPr/>
        </p:nvSpPr>
        <p:spPr>
          <a:xfrm>
            <a:off x="9466425" y="474314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Triangle 13">
            <a:extLst>
              <a:ext uri="{FF2B5EF4-FFF2-40B4-BE49-F238E27FC236}">
                <a16:creationId xmlns:a16="http://schemas.microsoft.com/office/drawing/2014/main" id="{08AEC5CA-070C-E948-821B-4D6D174A5CE1}"/>
              </a:ext>
            </a:extLst>
          </p:cNvPr>
          <p:cNvSpPr/>
          <p:nvPr/>
        </p:nvSpPr>
        <p:spPr>
          <a:xfrm>
            <a:off x="7184400" y="481619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E22D5B38-8F1A-BB46-A1F5-10D85117672C}"/>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8" name="Slide Number Placeholder 7">
            <a:extLst>
              <a:ext uri="{FF2B5EF4-FFF2-40B4-BE49-F238E27FC236}">
                <a16:creationId xmlns:a16="http://schemas.microsoft.com/office/drawing/2014/main" id="{54138F66-AAAE-2040-B47A-F239A273E69E}"/>
              </a:ext>
            </a:extLst>
          </p:cNvPr>
          <p:cNvSpPr>
            <a:spLocks noGrp="1"/>
          </p:cNvSpPr>
          <p:nvPr>
            <p:ph type="sldNum" sz="quarter" idx="12"/>
          </p:nvPr>
        </p:nvSpPr>
        <p:spPr/>
        <p:txBody>
          <a:bodyPr/>
          <a:lstStyle/>
          <a:p>
            <a:fld id="{160847C4-C153-934D-B234-B5C1EA6118B1}" type="slidenum">
              <a:rPr lang="en-US" smtClean="0"/>
              <a:t>33</a:t>
            </a:fld>
            <a:endParaRPr lang="en-US"/>
          </a:p>
        </p:txBody>
      </p:sp>
    </p:spTree>
    <p:extLst>
      <p:ext uri="{BB962C8B-B14F-4D97-AF65-F5344CB8AC3E}">
        <p14:creationId xmlns:p14="http://schemas.microsoft.com/office/powerpoint/2010/main" val="12272315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19F6C-42FC-8B4C-AD07-DAC3A7801C0E}"/>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sp>
        <p:nvSpPr>
          <p:cNvPr id="3" name="Content Placeholder 2">
            <a:extLst>
              <a:ext uri="{FF2B5EF4-FFF2-40B4-BE49-F238E27FC236}">
                <a16:creationId xmlns:a16="http://schemas.microsoft.com/office/drawing/2014/main" id="{9E223FFE-65F8-EA4E-95A6-ADC87F985446}"/>
              </a:ext>
            </a:extLst>
          </p:cNvPr>
          <p:cNvSpPr>
            <a:spLocks noGrp="1"/>
          </p:cNvSpPr>
          <p:nvPr>
            <p:ph idx="1"/>
          </p:nvPr>
        </p:nvSpPr>
        <p:spPr>
          <a:xfrm>
            <a:off x="725078" y="1027905"/>
            <a:ext cx="4529093" cy="5607159"/>
          </a:xfrm>
        </p:spPr>
        <p:txBody>
          <a:bodyPr>
            <a:normAutofit/>
          </a:bodyPr>
          <a:lstStyle/>
          <a:p>
            <a:endParaRPr lang="en-US" dirty="0"/>
          </a:p>
          <a:p>
            <a:r>
              <a:rPr lang="en-US" dirty="0"/>
              <a:t>K: #neighbor data points to consider</a:t>
            </a:r>
          </a:p>
          <a:p>
            <a:endParaRPr lang="en-US" dirty="0"/>
          </a:p>
          <a:p>
            <a:r>
              <a:rPr lang="en-US" dirty="0"/>
              <a:t>Majority vote: collect cluster associations from k (User defined) neighbors and identify the most relevant association</a:t>
            </a:r>
          </a:p>
          <a:p>
            <a:endParaRPr lang="en-US" dirty="0"/>
          </a:p>
          <a:p>
            <a:endParaRPr lang="en-US" dirty="0"/>
          </a:p>
        </p:txBody>
      </p:sp>
      <p:sp>
        <p:nvSpPr>
          <p:cNvPr id="4" name="5-Point Star 3">
            <a:extLst>
              <a:ext uri="{FF2B5EF4-FFF2-40B4-BE49-F238E27FC236}">
                <a16:creationId xmlns:a16="http://schemas.microsoft.com/office/drawing/2014/main" id="{8F2071EC-AD97-B642-BC92-AD1E086A201B}"/>
              </a:ext>
            </a:extLst>
          </p:cNvPr>
          <p:cNvSpPr/>
          <p:nvPr/>
        </p:nvSpPr>
        <p:spPr>
          <a:xfrm>
            <a:off x="8762337" y="3429000"/>
            <a:ext cx="381662" cy="381662"/>
          </a:xfrm>
          <a:prstGeom prst="star5">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F5B6390D-B10E-A249-84E2-03BBF3A05B5D}"/>
              </a:ext>
            </a:extLst>
          </p:cNvPr>
          <p:cNvSpPr/>
          <p:nvPr/>
        </p:nvSpPr>
        <p:spPr>
          <a:xfrm>
            <a:off x="8114705" y="2601959"/>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Triangle 6">
            <a:extLst>
              <a:ext uri="{FF2B5EF4-FFF2-40B4-BE49-F238E27FC236}">
                <a16:creationId xmlns:a16="http://schemas.microsoft.com/office/drawing/2014/main" id="{DB6E9C2D-F4B7-7F44-A442-E9C33495BAC0}"/>
              </a:ext>
            </a:extLst>
          </p:cNvPr>
          <p:cNvSpPr/>
          <p:nvPr/>
        </p:nvSpPr>
        <p:spPr>
          <a:xfrm>
            <a:off x="8143687" y="3619831"/>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1DFC7F0-9BBF-8D47-B201-0E37AD29AD70}"/>
              </a:ext>
            </a:extLst>
          </p:cNvPr>
          <p:cNvSpPr/>
          <p:nvPr/>
        </p:nvSpPr>
        <p:spPr>
          <a:xfrm>
            <a:off x="10537307" y="279279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Triangle 10">
            <a:extLst>
              <a:ext uri="{FF2B5EF4-FFF2-40B4-BE49-F238E27FC236}">
                <a16:creationId xmlns:a16="http://schemas.microsoft.com/office/drawing/2014/main" id="{9248928D-114E-B34D-9DA7-E496E4D4EFC2}"/>
              </a:ext>
            </a:extLst>
          </p:cNvPr>
          <p:cNvSpPr/>
          <p:nvPr/>
        </p:nvSpPr>
        <p:spPr>
          <a:xfrm>
            <a:off x="7861257" y="1849474"/>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2" name="Triangle 11">
            <a:extLst>
              <a:ext uri="{FF2B5EF4-FFF2-40B4-BE49-F238E27FC236}">
                <a16:creationId xmlns:a16="http://schemas.microsoft.com/office/drawing/2014/main" id="{7647B4D0-BBF3-9940-8108-6E81343715E1}"/>
              </a:ext>
            </a:extLst>
          </p:cNvPr>
          <p:cNvSpPr/>
          <p:nvPr/>
        </p:nvSpPr>
        <p:spPr>
          <a:xfrm>
            <a:off x="10285410" y="158796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C880A4-93FE-B446-8D52-52BC95D39FAB}"/>
              </a:ext>
            </a:extLst>
          </p:cNvPr>
          <p:cNvSpPr/>
          <p:nvPr/>
        </p:nvSpPr>
        <p:spPr>
          <a:xfrm>
            <a:off x="9466425" y="474314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Triangle 13">
            <a:extLst>
              <a:ext uri="{FF2B5EF4-FFF2-40B4-BE49-F238E27FC236}">
                <a16:creationId xmlns:a16="http://schemas.microsoft.com/office/drawing/2014/main" id="{08AEC5CA-070C-E948-821B-4D6D174A5CE1}"/>
              </a:ext>
            </a:extLst>
          </p:cNvPr>
          <p:cNvSpPr/>
          <p:nvPr/>
        </p:nvSpPr>
        <p:spPr>
          <a:xfrm>
            <a:off x="7184400" y="481619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70015DF3-DBFF-CC4A-8BAB-3F5B27923540}"/>
              </a:ext>
            </a:extLst>
          </p:cNvPr>
          <p:cNvSpPr/>
          <p:nvPr/>
        </p:nvSpPr>
        <p:spPr>
          <a:xfrm>
            <a:off x="8277308" y="2943971"/>
            <a:ext cx="1351720" cy="135172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2499979-6225-0840-8F69-E36736DFBFB3}"/>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8" name="Slide Number Placeholder 7">
            <a:extLst>
              <a:ext uri="{FF2B5EF4-FFF2-40B4-BE49-F238E27FC236}">
                <a16:creationId xmlns:a16="http://schemas.microsoft.com/office/drawing/2014/main" id="{308E13E6-C4EA-7B4F-8A8B-8799DD82A5FB}"/>
              </a:ext>
            </a:extLst>
          </p:cNvPr>
          <p:cNvSpPr>
            <a:spLocks noGrp="1"/>
          </p:cNvSpPr>
          <p:nvPr>
            <p:ph type="sldNum" sz="quarter" idx="12"/>
          </p:nvPr>
        </p:nvSpPr>
        <p:spPr/>
        <p:txBody>
          <a:bodyPr/>
          <a:lstStyle/>
          <a:p>
            <a:fld id="{160847C4-C153-934D-B234-B5C1EA6118B1}" type="slidenum">
              <a:rPr lang="en-US" smtClean="0"/>
              <a:t>34</a:t>
            </a:fld>
            <a:endParaRPr lang="en-US"/>
          </a:p>
        </p:txBody>
      </p:sp>
    </p:spTree>
    <p:extLst>
      <p:ext uri="{BB962C8B-B14F-4D97-AF65-F5344CB8AC3E}">
        <p14:creationId xmlns:p14="http://schemas.microsoft.com/office/powerpoint/2010/main" val="23605861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19F6C-42FC-8B4C-AD07-DAC3A7801C0E}"/>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sp>
        <p:nvSpPr>
          <p:cNvPr id="3" name="Content Placeholder 2">
            <a:extLst>
              <a:ext uri="{FF2B5EF4-FFF2-40B4-BE49-F238E27FC236}">
                <a16:creationId xmlns:a16="http://schemas.microsoft.com/office/drawing/2014/main" id="{9E223FFE-65F8-EA4E-95A6-ADC87F985446}"/>
              </a:ext>
            </a:extLst>
          </p:cNvPr>
          <p:cNvSpPr>
            <a:spLocks noGrp="1"/>
          </p:cNvSpPr>
          <p:nvPr>
            <p:ph idx="1"/>
          </p:nvPr>
        </p:nvSpPr>
        <p:spPr>
          <a:xfrm>
            <a:off x="725078" y="1027905"/>
            <a:ext cx="4529093" cy="5607159"/>
          </a:xfrm>
        </p:spPr>
        <p:txBody>
          <a:bodyPr>
            <a:normAutofit/>
          </a:bodyPr>
          <a:lstStyle/>
          <a:p>
            <a:endParaRPr lang="en-US" dirty="0"/>
          </a:p>
          <a:p>
            <a:r>
              <a:rPr lang="en-US" dirty="0"/>
              <a:t>K: #neighbor data points to consider</a:t>
            </a:r>
          </a:p>
          <a:p>
            <a:endParaRPr lang="en-US" dirty="0"/>
          </a:p>
          <a:p>
            <a:r>
              <a:rPr lang="en-US" dirty="0"/>
              <a:t>Majority vote: collect cluster associations from k (User defined) neighbors and identify the most relevant association</a:t>
            </a:r>
          </a:p>
          <a:p>
            <a:endParaRPr lang="en-US" dirty="0"/>
          </a:p>
          <a:p>
            <a:endParaRPr lang="en-US" dirty="0"/>
          </a:p>
        </p:txBody>
      </p:sp>
      <p:sp>
        <p:nvSpPr>
          <p:cNvPr id="4" name="5-Point Star 3">
            <a:extLst>
              <a:ext uri="{FF2B5EF4-FFF2-40B4-BE49-F238E27FC236}">
                <a16:creationId xmlns:a16="http://schemas.microsoft.com/office/drawing/2014/main" id="{8F2071EC-AD97-B642-BC92-AD1E086A201B}"/>
              </a:ext>
            </a:extLst>
          </p:cNvPr>
          <p:cNvSpPr/>
          <p:nvPr/>
        </p:nvSpPr>
        <p:spPr>
          <a:xfrm>
            <a:off x="8762337" y="3429000"/>
            <a:ext cx="381662" cy="381662"/>
          </a:xfrm>
          <a:prstGeom prst="star5">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F5B6390D-B10E-A249-84E2-03BBF3A05B5D}"/>
              </a:ext>
            </a:extLst>
          </p:cNvPr>
          <p:cNvSpPr/>
          <p:nvPr/>
        </p:nvSpPr>
        <p:spPr>
          <a:xfrm>
            <a:off x="8114705" y="2601959"/>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Triangle 6">
            <a:extLst>
              <a:ext uri="{FF2B5EF4-FFF2-40B4-BE49-F238E27FC236}">
                <a16:creationId xmlns:a16="http://schemas.microsoft.com/office/drawing/2014/main" id="{DB6E9C2D-F4B7-7F44-A442-E9C33495BAC0}"/>
              </a:ext>
            </a:extLst>
          </p:cNvPr>
          <p:cNvSpPr/>
          <p:nvPr/>
        </p:nvSpPr>
        <p:spPr>
          <a:xfrm>
            <a:off x="8143687" y="3619831"/>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1DFC7F0-9BBF-8D47-B201-0E37AD29AD70}"/>
              </a:ext>
            </a:extLst>
          </p:cNvPr>
          <p:cNvSpPr/>
          <p:nvPr/>
        </p:nvSpPr>
        <p:spPr>
          <a:xfrm>
            <a:off x="10537307" y="279279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Triangle 10">
            <a:extLst>
              <a:ext uri="{FF2B5EF4-FFF2-40B4-BE49-F238E27FC236}">
                <a16:creationId xmlns:a16="http://schemas.microsoft.com/office/drawing/2014/main" id="{9248928D-114E-B34D-9DA7-E496E4D4EFC2}"/>
              </a:ext>
            </a:extLst>
          </p:cNvPr>
          <p:cNvSpPr/>
          <p:nvPr/>
        </p:nvSpPr>
        <p:spPr>
          <a:xfrm>
            <a:off x="7861257" y="1849474"/>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2" name="Triangle 11">
            <a:extLst>
              <a:ext uri="{FF2B5EF4-FFF2-40B4-BE49-F238E27FC236}">
                <a16:creationId xmlns:a16="http://schemas.microsoft.com/office/drawing/2014/main" id="{7647B4D0-BBF3-9940-8108-6E81343715E1}"/>
              </a:ext>
            </a:extLst>
          </p:cNvPr>
          <p:cNvSpPr/>
          <p:nvPr/>
        </p:nvSpPr>
        <p:spPr>
          <a:xfrm>
            <a:off x="10285410" y="158796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C880A4-93FE-B446-8D52-52BC95D39FAB}"/>
              </a:ext>
            </a:extLst>
          </p:cNvPr>
          <p:cNvSpPr/>
          <p:nvPr/>
        </p:nvSpPr>
        <p:spPr>
          <a:xfrm>
            <a:off x="9466425" y="474314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Triangle 13">
            <a:extLst>
              <a:ext uri="{FF2B5EF4-FFF2-40B4-BE49-F238E27FC236}">
                <a16:creationId xmlns:a16="http://schemas.microsoft.com/office/drawing/2014/main" id="{08AEC5CA-070C-E948-821B-4D6D174A5CE1}"/>
              </a:ext>
            </a:extLst>
          </p:cNvPr>
          <p:cNvSpPr/>
          <p:nvPr/>
        </p:nvSpPr>
        <p:spPr>
          <a:xfrm>
            <a:off x="7184400" y="481619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70015DF3-DBFF-CC4A-8BAB-3F5B27923540}"/>
              </a:ext>
            </a:extLst>
          </p:cNvPr>
          <p:cNvSpPr/>
          <p:nvPr/>
        </p:nvSpPr>
        <p:spPr>
          <a:xfrm>
            <a:off x="8022866" y="2691704"/>
            <a:ext cx="1860604" cy="186060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12FEFB3D-A962-B94C-9467-0998FCF92098}"/>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8" name="Slide Number Placeholder 7">
            <a:extLst>
              <a:ext uri="{FF2B5EF4-FFF2-40B4-BE49-F238E27FC236}">
                <a16:creationId xmlns:a16="http://schemas.microsoft.com/office/drawing/2014/main" id="{C98CDC40-3754-5947-99CE-3A7E7B4F9867}"/>
              </a:ext>
            </a:extLst>
          </p:cNvPr>
          <p:cNvSpPr>
            <a:spLocks noGrp="1"/>
          </p:cNvSpPr>
          <p:nvPr>
            <p:ph type="sldNum" sz="quarter" idx="12"/>
          </p:nvPr>
        </p:nvSpPr>
        <p:spPr/>
        <p:txBody>
          <a:bodyPr/>
          <a:lstStyle/>
          <a:p>
            <a:fld id="{160847C4-C153-934D-B234-B5C1EA6118B1}" type="slidenum">
              <a:rPr lang="en-US" smtClean="0"/>
              <a:t>35</a:t>
            </a:fld>
            <a:endParaRPr lang="en-US"/>
          </a:p>
        </p:txBody>
      </p:sp>
    </p:spTree>
    <p:extLst>
      <p:ext uri="{BB962C8B-B14F-4D97-AF65-F5344CB8AC3E}">
        <p14:creationId xmlns:p14="http://schemas.microsoft.com/office/powerpoint/2010/main" val="41640219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19F6C-42FC-8B4C-AD07-DAC3A7801C0E}"/>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sp>
        <p:nvSpPr>
          <p:cNvPr id="3" name="Content Placeholder 2">
            <a:extLst>
              <a:ext uri="{FF2B5EF4-FFF2-40B4-BE49-F238E27FC236}">
                <a16:creationId xmlns:a16="http://schemas.microsoft.com/office/drawing/2014/main" id="{9E223FFE-65F8-EA4E-95A6-ADC87F985446}"/>
              </a:ext>
            </a:extLst>
          </p:cNvPr>
          <p:cNvSpPr>
            <a:spLocks noGrp="1"/>
          </p:cNvSpPr>
          <p:nvPr>
            <p:ph idx="1"/>
          </p:nvPr>
        </p:nvSpPr>
        <p:spPr>
          <a:xfrm>
            <a:off x="725078" y="1027905"/>
            <a:ext cx="4529093" cy="5607159"/>
          </a:xfrm>
        </p:spPr>
        <p:txBody>
          <a:bodyPr>
            <a:normAutofit/>
          </a:bodyPr>
          <a:lstStyle/>
          <a:p>
            <a:endParaRPr lang="en-US" dirty="0"/>
          </a:p>
          <a:p>
            <a:r>
              <a:rPr lang="en-US" dirty="0"/>
              <a:t>K: #neighbor data points to consider</a:t>
            </a:r>
          </a:p>
          <a:p>
            <a:endParaRPr lang="en-US" dirty="0"/>
          </a:p>
          <a:p>
            <a:r>
              <a:rPr lang="en-US" dirty="0"/>
              <a:t>Majority vote: collect cluster associations from k (User defined) neighbors and identify the most relevant association</a:t>
            </a:r>
          </a:p>
          <a:p>
            <a:endParaRPr lang="en-US" dirty="0"/>
          </a:p>
          <a:p>
            <a:endParaRPr lang="en-US" dirty="0"/>
          </a:p>
        </p:txBody>
      </p:sp>
      <p:sp>
        <p:nvSpPr>
          <p:cNvPr id="4" name="5-Point Star 3">
            <a:extLst>
              <a:ext uri="{FF2B5EF4-FFF2-40B4-BE49-F238E27FC236}">
                <a16:creationId xmlns:a16="http://schemas.microsoft.com/office/drawing/2014/main" id="{8F2071EC-AD97-B642-BC92-AD1E086A201B}"/>
              </a:ext>
            </a:extLst>
          </p:cNvPr>
          <p:cNvSpPr/>
          <p:nvPr/>
        </p:nvSpPr>
        <p:spPr>
          <a:xfrm>
            <a:off x="8762337" y="3429000"/>
            <a:ext cx="381662" cy="381662"/>
          </a:xfrm>
          <a:prstGeom prst="star5">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F5B6390D-B10E-A249-84E2-03BBF3A05B5D}"/>
              </a:ext>
            </a:extLst>
          </p:cNvPr>
          <p:cNvSpPr/>
          <p:nvPr/>
        </p:nvSpPr>
        <p:spPr>
          <a:xfrm>
            <a:off x="8114705" y="2601959"/>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Triangle 6">
            <a:extLst>
              <a:ext uri="{FF2B5EF4-FFF2-40B4-BE49-F238E27FC236}">
                <a16:creationId xmlns:a16="http://schemas.microsoft.com/office/drawing/2014/main" id="{DB6E9C2D-F4B7-7F44-A442-E9C33495BAC0}"/>
              </a:ext>
            </a:extLst>
          </p:cNvPr>
          <p:cNvSpPr/>
          <p:nvPr/>
        </p:nvSpPr>
        <p:spPr>
          <a:xfrm>
            <a:off x="8143687" y="3619831"/>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1DFC7F0-9BBF-8D47-B201-0E37AD29AD70}"/>
              </a:ext>
            </a:extLst>
          </p:cNvPr>
          <p:cNvSpPr/>
          <p:nvPr/>
        </p:nvSpPr>
        <p:spPr>
          <a:xfrm>
            <a:off x="10537307" y="279279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Triangle 10">
            <a:extLst>
              <a:ext uri="{FF2B5EF4-FFF2-40B4-BE49-F238E27FC236}">
                <a16:creationId xmlns:a16="http://schemas.microsoft.com/office/drawing/2014/main" id="{9248928D-114E-B34D-9DA7-E496E4D4EFC2}"/>
              </a:ext>
            </a:extLst>
          </p:cNvPr>
          <p:cNvSpPr/>
          <p:nvPr/>
        </p:nvSpPr>
        <p:spPr>
          <a:xfrm>
            <a:off x="7861257" y="1849474"/>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2" name="Triangle 11">
            <a:extLst>
              <a:ext uri="{FF2B5EF4-FFF2-40B4-BE49-F238E27FC236}">
                <a16:creationId xmlns:a16="http://schemas.microsoft.com/office/drawing/2014/main" id="{7647B4D0-BBF3-9940-8108-6E81343715E1}"/>
              </a:ext>
            </a:extLst>
          </p:cNvPr>
          <p:cNvSpPr/>
          <p:nvPr/>
        </p:nvSpPr>
        <p:spPr>
          <a:xfrm>
            <a:off x="10285410" y="158796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C880A4-93FE-B446-8D52-52BC95D39FAB}"/>
              </a:ext>
            </a:extLst>
          </p:cNvPr>
          <p:cNvSpPr/>
          <p:nvPr/>
        </p:nvSpPr>
        <p:spPr>
          <a:xfrm>
            <a:off x="9466425" y="474314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Triangle 13">
            <a:extLst>
              <a:ext uri="{FF2B5EF4-FFF2-40B4-BE49-F238E27FC236}">
                <a16:creationId xmlns:a16="http://schemas.microsoft.com/office/drawing/2014/main" id="{08AEC5CA-070C-E948-821B-4D6D174A5CE1}"/>
              </a:ext>
            </a:extLst>
          </p:cNvPr>
          <p:cNvSpPr/>
          <p:nvPr/>
        </p:nvSpPr>
        <p:spPr>
          <a:xfrm>
            <a:off x="7184400" y="481619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70015DF3-DBFF-CC4A-8BAB-3F5B27923540}"/>
              </a:ext>
            </a:extLst>
          </p:cNvPr>
          <p:cNvSpPr/>
          <p:nvPr/>
        </p:nvSpPr>
        <p:spPr>
          <a:xfrm>
            <a:off x="7507820" y="2174483"/>
            <a:ext cx="2890696" cy="289069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62C6B5D4-85FB-FE4C-9591-339A591FCDB6}"/>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8" name="Slide Number Placeholder 7">
            <a:extLst>
              <a:ext uri="{FF2B5EF4-FFF2-40B4-BE49-F238E27FC236}">
                <a16:creationId xmlns:a16="http://schemas.microsoft.com/office/drawing/2014/main" id="{74D84121-7DA9-6345-842E-709EB17AFDC4}"/>
              </a:ext>
            </a:extLst>
          </p:cNvPr>
          <p:cNvSpPr>
            <a:spLocks noGrp="1"/>
          </p:cNvSpPr>
          <p:nvPr>
            <p:ph type="sldNum" sz="quarter" idx="12"/>
          </p:nvPr>
        </p:nvSpPr>
        <p:spPr/>
        <p:txBody>
          <a:bodyPr/>
          <a:lstStyle/>
          <a:p>
            <a:fld id="{160847C4-C153-934D-B234-B5C1EA6118B1}" type="slidenum">
              <a:rPr lang="en-US" smtClean="0"/>
              <a:t>36</a:t>
            </a:fld>
            <a:endParaRPr lang="en-US"/>
          </a:p>
        </p:txBody>
      </p:sp>
    </p:spTree>
    <p:extLst>
      <p:ext uri="{BB962C8B-B14F-4D97-AF65-F5344CB8AC3E}">
        <p14:creationId xmlns:p14="http://schemas.microsoft.com/office/powerpoint/2010/main" val="35037727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C69C1-6FEB-864F-AFEF-E04DEFD3CB54}"/>
              </a:ext>
            </a:extLst>
          </p:cNvPr>
          <p:cNvSpPr>
            <a:spLocks noGrp="1"/>
          </p:cNvSpPr>
          <p:nvPr>
            <p:ph type="title"/>
          </p:nvPr>
        </p:nvSpPr>
        <p:spPr/>
        <p:txBody>
          <a:bodyPr>
            <a:normAutofit fontScale="90000"/>
          </a:bodyPr>
          <a:lstStyle/>
          <a:p>
            <a:r>
              <a:rPr lang="en-US" dirty="0"/>
              <a:t>K-nearest neighbor (</a:t>
            </a:r>
            <a:r>
              <a:rPr lang="en-US" dirty="0" err="1"/>
              <a:t>kNN</a:t>
            </a:r>
            <a:r>
              <a:rPr lang="en-US" dirty="0"/>
              <a:t>) steps:</a:t>
            </a:r>
          </a:p>
        </p:txBody>
      </p:sp>
      <p:sp>
        <p:nvSpPr>
          <p:cNvPr id="3" name="Content Placeholder 2">
            <a:extLst>
              <a:ext uri="{FF2B5EF4-FFF2-40B4-BE49-F238E27FC236}">
                <a16:creationId xmlns:a16="http://schemas.microsoft.com/office/drawing/2014/main" id="{5C0DCF33-E97B-A149-B028-5DB3D25CE590}"/>
              </a:ext>
            </a:extLst>
          </p:cNvPr>
          <p:cNvSpPr>
            <a:spLocks noGrp="1"/>
          </p:cNvSpPr>
          <p:nvPr>
            <p:ph idx="1"/>
          </p:nvPr>
        </p:nvSpPr>
        <p:spPr/>
        <p:txBody>
          <a:bodyPr/>
          <a:lstStyle/>
          <a:p>
            <a:r>
              <a:rPr lang="en-US" dirty="0"/>
              <a:t>Calculate the distance between a new data point and preexisting data points</a:t>
            </a:r>
          </a:p>
          <a:p>
            <a:endParaRPr lang="en-US" dirty="0"/>
          </a:p>
          <a:p>
            <a:r>
              <a:rPr lang="en-US" dirty="0"/>
              <a:t>Sort the results in ascending order</a:t>
            </a:r>
          </a:p>
          <a:p>
            <a:endParaRPr lang="en-US" dirty="0"/>
          </a:p>
          <a:p>
            <a:r>
              <a:rPr lang="en-US" dirty="0"/>
              <a:t>Choose the first K rows</a:t>
            </a:r>
          </a:p>
          <a:p>
            <a:endParaRPr lang="en-US" dirty="0"/>
          </a:p>
          <a:p>
            <a:r>
              <a:rPr lang="en-US" dirty="0"/>
              <a:t>Take the majority vote from the data points within K</a:t>
            </a:r>
          </a:p>
        </p:txBody>
      </p:sp>
      <p:sp>
        <p:nvSpPr>
          <p:cNvPr id="4" name="Rectangle 3">
            <a:extLst>
              <a:ext uri="{FF2B5EF4-FFF2-40B4-BE49-F238E27FC236}">
                <a16:creationId xmlns:a16="http://schemas.microsoft.com/office/drawing/2014/main" id="{45FD056F-4260-0E49-8996-3176D134981E}"/>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CA129771-9BAF-FE45-9647-AEA6933063C6}"/>
              </a:ext>
            </a:extLst>
          </p:cNvPr>
          <p:cNvSpPr>
            <a:spLocks noGrp="1"/>
          </p:cNvSpPr>
          <p:nvPr>
            <p:ph type="sldNum" sz="quarter" idx="12"/>
          </p:nvPr>
        </p:nvSpPr>
        <p:spPr/>
        <p:txBody>
          <a:bodyPr/>
          <a:lstStyle/>
          <a:p>
            <a:fld id="{160847C4-C153-934D-B234-B5C1EA6118B1}" type="slidenum">
              <a:rPr lang="en-US" smtClean="0"/>
              <a:t>37</a:t>
            </a:fld>
            <a:endParaRPr lang="en-US"/>
          </a:p>
        </p:txBody>
      </p:sp>
    </p:spTree>
    <p:extLst>
      <p:ext uri="{BB962C8B-B14F-4D97-AF65-F5344CB8AC3E}">
        <p14:creationId xmlns:p14="http://schemas.microsoft.com/office/powerpoint/2010/main" val="4641527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4B71E-C987-BC41-A7CA-539A2CBFB938}"/>
              </a:ext>
            </a:extLst>
          </p:cNvPr>
          <p:cNvSpPr>
            <a:spLocks noGrp="1"/>
          </p:cNvSpPr>
          <p:nvPr>
            <p:ph type="title"/>
          </p:nvPr>
        </p:nvSpPr>
        <p:spPr/>
        <p:txBody>
          <a:bodyPr>
            <a:normAutofit fontScale="90000"/>
          </a:bodyPr>
          <a:lstStyle/>
          <a:p>
            <a:r>
              <a:rPr lang="en-US" dirty="0" err="1"/>
              <a:t>kNN</a:t>
            </a:r>
            <a:r>
              <a:rPr lang="en-US" dirty="0"/>
              <a:t> application example</a:t>
            </a:r>
          </a:p>
        </p:txBody>
      </p:sp>
      <p:sp>
        <p:nvSpPr>
          <p:cNvPr id="6" name="Rectangle 5">
            <a:extLst>
              <a:ext uri="{FF2B5EF4-FFF2-40B4-BE49-F238E27FC236}">
                <a16:creationId xmlns:a16="http://schemas.microsoft.com/office/drawing/2014/main" id="{4614842A-7ABF-6746-86C2-98DEAD851FA4}"/>
              </a:ext>
            </a:extLst>
          </p:cNvPr>
          <p:cNvSpPr/>
          <p:nvPr/>
        </p:nvSpPr>
        <p:spPr>
          <a:xfrm>
            <a:off x="6892808" y="6356350"/>
            <a:ext cx="5091907" cy="369332"/>
          </a:xfrm>
          <a:prstGeom prst="rect">
            <a:avLst/>
          </a:prstGeom>
        </p:spPr>
        <p:txBody>
          <a:bodyPr wrap="none">
            <a:spAutoFit/>
          </a:bodyPr>
          <a:lstStyle/>
          <a:p>
            <a:r>
              <a:rPr lang="en-US" dirty="0"/>
              <a:t>Thomas P. </a:t>
            </a:r>
            <a:r>
              <a:rPr lang="en-US" dirty="0" err="1"/>
              <a:t>Wytock</a:t>
            </a:r>
            <a:r>
              <a:rPr lang="en-US" dirty="0"/>
              <a:t> and Adilson E. </a:t>
            </a:r>
            <a:r>
              <a:rPr lang="en-US" dirty="0" err="1"/>
              <a:t>Motter</a:t>
            </a:r>
            <a:r>
              <a:rPr lang="en-US" dirty="0"/>
              <a:t>, PNAS 2019</a:t>
            </a:r>
          </a:p>
        </p:txBody>
      </p:sp>
      <p:sp>
        <p:nvSpPr>
          <p:cNvPr id="7" name="Rectangle 6">
            <a:extLst>
              <a:ext uri="{FF2B5EF4-FFF2-40B4-BE49-F238E27FC236}">
                <a16:creationId xmlns:a16="http://schemas.microsoft.com/office/drawing/2014/main" id="{B3B32D04-252D-2143-9350-C75C248B9CBE}"/>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4" name="Slide Number Placeholder 3">
            <a:extLst>
              <a:ext uri="{FF2B5EF4-FFF2-40B4-BE49-F238E27FC236}">
                <a16:creationId xmlns:a16="http://schemas.microsoft.com/office/drawing/2014/main" id="{2EFC5283-41A1-2847-8324-CE9A96A88BBD}"/>
              </a:ext>
            </a:extLst>
          </p:cNvPr>
          <p:cNvSpPr>
            <a:spLocks noGrp="1"/>
          </p:cNvSpPr>
          <p:nvPr>
            <p:ph type="sldNum" sz="quarter" idx="12"/>
          </p:nvPr>
        </p:nvSpPr>
        <p:spPr/>
        <p:txBody>
          <a:bodyPr/>
          <a:lstStyle/>
          <a:p>
            <a:fld id="{160847C4-C153-934D-B234-B5C1EA6118B1}" type="slidenum">
              <a:rPr lang="en-US" smtClean="0"/>
              <a:t>38</a:t>
            </a:fld>
            <a:endParaRPr lang="en-US"/>
          </a:p>
        </p:txBody>
      </p:sp>
      <p:pic>
        <p:nvPicPr>
          <p:cNvPr id="9" name="Picture 8">
            <a:extLst>
              <a:ext uri="{FF2B5EF4-FFF2-40B4-BE49-F238E27FC236}">
                <a16:creationId xmlns:a16="http://schemas.microsoft.com/office/drawing/2014/main" id="{F6566CFA-113A-6240-8469-53F5C824BF27}"/>
              </a:ext>
            </a:extLst>
          </p:cNvPr>
          <p:cNvPicPr>
            <a:picLocks noChangeAspect="1"/>
          </p:cNvPicPr>
          <p:nvPr/>
        </p:nvPicPr>
        <p:blipFill>
          <a:blip r:embed="rId3"/>
          <a:stretch>
            <a:fillRect/>
          </a:stretch>
        </p:blipFill>
        <p:spPr>
          <a:xfrm>
            <a:off x="2800350" y="933450"/>
            <a:ext cx="6591300" cy="4991100"/>
          </a:xfrm>
          <a:prstGeom prst="rect">
            <a:avLst/>
          </a:prstGeom>
        </p:spPr>
      </p:pic>
    </p:spTree>
    <p:extLst>
      <p:ext uri="{BB962C8B-B14F-4D97-AF65-F5344CB8AC3E}">
        <p14:creationId xmlns:p14="http://schemas.microsoft.com/office/powerpoint/2010/main" val="9685691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49D5BD-0850-E14F-A96B-3902DD8E3E22}"/>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sp>
        <p:nvSpPr>
          <p:cNvPr id="3" name="Content Placeholder 2">
            <a:extLst>
              <a:ext uri="{FF2B5EF4-FFF2-40B4-BE49-F238E27FC236}">
                <a16:creationId xmlns:a16="http://schemas.microsoft.com/office/drawing/2014/main" id="{DC9B88D3-8D4E-9A46-84CF-1F35D30E69D8}"/>
              </a:ext>
            </a:extLst>
          </p:cNvPr>
          <p:cNvSpPr>
            <a:spLocks noGrp="1"/>
          </p:cNvSpPr>
          <p:nvPr>
            <p:ph idx="1"/>
          </p:nvPr>
        </p:nvSpPr>
        <p:spPr>
          <a:xfrm>
            <a:off x="838200" y="1621410"/>
            <a:ext cx="10515600" cy="4555553"/>
          </a:xfrm>
        </p:spPr>
        <p:txBody>
          <a:bodyPr>
            <a:normAutofit/>
          </a:bodyPr>
          <a:lstStyle/>
          <a:p>
            <a:pPr marL="0" indent="0">
              <a:buNone/>
            </a:pPr>
            <a:r>
              <a:rPr lang="en-US" b="1" dirty="0"/>
              <a:t>Pros</a:t>
            </a:r>
          </a:p>
          <a:p>
            <a:r>
              <a:rPr lang="en-US" dirty="0"/>
              <a:t>Easy to implement</a:t>
            </a:r>
          </a:p>
          <a:p>
            <a:endParaRPr lang="en-US" dirty="0"/>
          </a:p>
          <a:p>
            <a:pPr marL="0" indent="0">
              <a:buNone/>
            </a:pPr>
            <a:r>
              <a:rPr lang="en-US" b="1" dirty="0"/>
              <a:t>Cons</a:t>
            </a:r>
          </a:p>
          <a:p>
            <a:r>
              <a:rPr lang="en-US" dirty="0"/>
              <a:t>Computationally expensive</a:t>
            </a:r>
          </a:p>
          <a:p>
            <a:r>
              <a:rPr lang="en-US" dirty="0"/>
              <a:t>Sensitive to the scale of data and outliers</a:t>
            </a:r>
            <a:br>
              <a:rPr lang="en-US" dirty="0"/>
            </a:br>
            <a:endParaRPr lang="en-US" dirty="0"/>
          </a:p>
        </p:txBody>
      </p:sp>
      <p:sp>
        <p:nvSpPr>
          <p:cNvPr id="4" name="Rectangle 3">
            <a:extLst>
              <a:ext uri="{FF2B5EF4-FFF2-40B4-BE49-F238E27FC236}">
                <a16:creationId xmlns:a16="http://schemas.microsoft.com/office/drawing/2014/main" id="{E2B1ADC6-4505-5C45-A198-8E3D90B06CCF}"/>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422EB2B9-10E9-1743-A2AC-126C0804FCB5}"/>
              </a:ext>
            </a:extLst>
          </p:cNvPr>
          <p:cNvSpPr>
            <a:spLocks noGrp="1"/>
          </p:cNvSpPr>
          <p:nvPr>
            <p:ph type="sldNum" sz="quarter" idx="12"/>
          </p:nvPr>
        </p:nvSpPr>
        <p:spPr/>
        <p:txBody>
          <a:bodyPr/>
          <a:lstStyle/>
          <a:p>
            <a:fld id="{160847C4-C153-934D-B234-B5C1EA6118B1}" type="slidenum">
              <a:rPr lang="en-US" smtClean="0"/>
              <a:t>39</a:t>
            </a:fld>
            <a:endParaRPr lang="en-US"/>
          </a:p>
        </p:txBody>
      </p:sp>
    </p:spTree>
    <p:extLst>
      <p:ext uri="{BB962C8B-B14F-4D97-AF65-F5344CB8AC3E}">
        <p14:creationId xmlns:p14="http://schemas.microsoft.com/office/powerpoint/2010/main" val="11938039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A76E-CB05-0F45-9319-A1E1C64BE8C1}"/>
              </a:ext>
            </a:extLst>
          </p:cNvPr>
          <p:cNvSpPr>
            <a:spLocks noGrp="1"/>
          </p:cNvSpPr>
          <p:nvPr>
            <p:ph type="title"/>
          </p:nvPr>
        </p:nvSpPr>
        <p:spPr/>
        <p:txBody>
          <a:bodyPr>
            <a:normAutofit fontScale="90000"/>
          </a:bodyPr>
          <a:lstStyle/>
          <a:p>
            <a:r>
              <a:rPr lang="en-US" dirty="0"/>
              <a:t>What we are going to learn</a:t>
            </a:r>
            <a:br>
              <a:rPr lang="en-US" dirty="0"/>
            </a:br>
            <a:endParaRPr lang="en-US" dirty="0"/>
          </a:p>
        </p:txBody>
      </p:sp>
      <p:sp>
        <p:nvSpPr>
          <p:cNvPr id="6" name="Title 1">
            <a:extLst>
              <a:ext uri="{FF2B5EF4-FFF2-40B4-BE49-F238E27FC236}">
                <a16:creationId xmlns:a16="http://schemas.microsoft.com/office/drawing/2014/main" id="{245630B8-05F2-C747-B239-4697C5DD86E6}"/>
              </a:ext>
            </a:extLst>
          </p:cNvPr>
          <p:cNvSpPr txBox="1">
            <a:spLocks/>
          </p:cNvSpPr>
          <p:nvPr/>
        </p:nvSpPr>
        <p:spPr>
          <a:xfrm>
            <a:off x="838200" y="365125"/>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endParaRPr lang="en-US" dirty="0"/>
          </a:p>
        </p:txBody>
      </p:sp>
      <p:sp>
        <p:nvSpPr>
          <p:cNvPr id="16" name="Slide Number Placeholder 15">
            <a:extLst>
              <a:ext uri="{FF2B5EF4-FFF2-40B4-BE49-F238E27FC236}">
                <a16:creationId xmlns:a16="http://schemas.microsoft.com/office/drawing/2014/main" id="{DBB4452F-23A9-D049-9F7C-F64A36C7B82D}"/>
              </a:ext>
            </a:extLst>
          </p:cNvPr>
          <p:cNvSpPr>
            <a:spLocks noGrp="1"/>
          </p:cNvSpPr>
          <p:nvPr>
            <p:ph type="sldNum" sz="quarter" idx="12"/>
          </p:nvPr>
        </p:nvSpPr>
        <p:spPr/>
        <p:txBody>
          <a:bodyPr/>
          <a:lstStyle/>
          <a:p>
            <a:fld id="{160847C4-C153-934D-B234-B5C1EA6118B1}" type="slidenum">
              <a:rPr lang="en-US" smtClean="0"/>
              <a:t>4</a:t>
            </a:fld>
            <a:endParaRPr lang="en-US"/>
          </a:p>
        </p:txBody>
      </p:sp>
      <p:sp>
        <p:nvSpPr>
          <p:cNvPr id="18" name="Rounded Rectangle 17">
            <a:extLst>
              <a:ext uri="{FF2B5EF4-FFF2-40B4-BE49-F238E27FC236}">
                <a16:creationId xmlns:a16="http://schemas.microsoft.com/office/drawing/2014/main" id="{37B30A24-FD1C-6A47-AC2E-28F5E827DF7D}"/>
              </a:ext>
            </a:extLst>
          </p:cNvPr>
          <p:cNvSpPr/>
          <p:nvPr/>
        </p:nvSpPr>
        <p:spPr>
          <a:xfrm>
            <a:off x="4679331" y="3095407"/>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K-Means</a:t>
            </a:r>
            <a:endParaRPr lang="en-US" b="1" dirty="0">
              <a:ln/>
              <a:noFill/>
            </a:endParaRPr>
          </a:p>
        </p:txBody>
      </p:sp>
      <p:sp>
        <p:nvSpPr>
          <p:cNvPr id="12" name="Rounded Rectangle 11">
            <a:extLst>
              <a:ext uri="{FF2B5EF4-FFF2-40B4-BE49-F238E27FC236}">
                <a16:creationId xmlns:a16="http://schemas.microsoft.com/office/drawing/2014/main" id="{DF386CA5-D72C-A942-9270-A41FCF48AC8C}"/>
              </a:ext>
            </a:extLst>
          </p:cNvPr>
          <p:cNvSpPr/>
          <p:nvPr/>
        </p:nvSpPr>
        <p:spPr>
          <a:xfrm>
            <a:off x="4679332" y="1225757"/>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K-Nearest</a:t>
            </a:r>
            <a:r>
              <a:rPr lang="en-US" b="1" dirty="0">
                <a:ln/>
                <a:solidFill>
                  <a:schemeClr val="accent3"/>
                </a:solidFill>
              </a:rPr>
              <a:t> </a:t>
            </a:r>
            <a:r>
              <a:rPr lang="en-US" dirty="0">
                <a:ln w="0"/>
                <a:solidFill>
                  <a:schemeClr val="tx1"/>
                </a:solidFill>
                <a:effectLst>
                  <a:outerShdw blurRad="38100" dist="19050" dir="2700000" algn="tl" rotWithShape="0">
                    <a:schemeClr val="dk1">
                      <a:alpha val="40000"/>
                    </a:schemeClr>
                  </a:outerShdw>
                </a:effectLst>
              </a:rPr>
              <a:t>Neighbor</a:t>
            </a:r>
            <a:endParaRPr lang="en-US" b="1" dirty="0">
              <a:ln/>
              <a:noFill/>
            </a:endParaRPr>
          </a:p>
        </p:txBody>
      </p:sp>
      <p:sp>
        <p:nvSpPr>
          <p:cNvPr id="13" name="Rounded Rectangle 12">
            <a:extLst>
              <a:ext uri="{FF2B5EF4-FFF2-40B4-BE49-F238E27FC236}">
                <a16:creationId xmlns:a16="http://schemas.microsoft.com/office/drawing/2014/main" id="{666E4FC4-AB19-444C-B26F-29DE4B0216C3}"/>
              </a:ext>
            </a:extLst>
          </p:cNvPr>
          <p:cNvSpPr/>
          <p:nvPr/>
        </p:nvSpPr>
        <p:spPr>
          <a:xfrm>
            <a:off x="4679331" y="5067963"/>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Decision Tree</a:t>
            </a:r>
            <a:endParaRPr lang="en-US" b="1" dirty="0">
              <a:ln/>
              <a:noFill/>
            </a:endParaRPr>
          </a:p>
        </p:txBody>
      </p:sp>
    </p:spTree>
    <p:extLst>
      <p:ext uri="{BB962C8B-B14F-4D97-AF65-F5344CB8AC3E}">
        <p14:creationId xmlns:p14="http://schemas.microsoft.com/office/powerpoint/2010/main" val="162214594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02B3C9-8709-4848-8982-B75DFF5EE445}"/>
              </a:ext>
            </a:extLst>
          </p:cNvPr>
          <p:cNvSpPr>
            <a:spLocks noGrp="1"/>
          </p:cNvSpPr>
          <p:nvPr>
            <p:ph type="title"/>
          </p:nvPr>
        </p:nvSpPr>
        <p:spPr/>
        <p:txBody>
          <a:bodyPr>
            <a:normAutofit fontScale="90000"/>
          </a:bodyPr>
          <a:lstStyle/>
          <a:p>
            <a:r>
              <a:rPr lang="en-US" dirty="0"/>
              <a:t>K-nearest neighbor (</a:t>
            </a:r>
            <a:r>
              <a:rPr lang="en-US" dirty="0" err="1"/>
              <a:t>kNN</a:t>
            </a:r>
            <a:r>
              <a:rPr lang="en-US" dirty="0"/>
              <a:t>): Preprocessing</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C6A4E95E-975E-D942-9146-E0E5C10D39CE}"/>
                  </a:ext>
                </a:extLst>
              </p:cNvPr>
              <p:cNvSpPr>
                <a:spLocks noGrp="1"/>
              </p:cNvSpPr>
              <p:nvPr>
                <p:ph idx="1"/>
              </p:nvPr>
            </p:nvSpPr>
            <p:spPr/>
            <p:txBody>
              <a:bodyPr/>
              <a:lstStyle/>
              <a:p>
                <a:endParaRPr lang="en-US" dirty="0"/>
              </a:p>
              <a:p>
                <a:r>
                  <a:rPr lang="en-US" dirty="0"/>
                  <a:t>Rescale data (ex: </a:t>
                </a:r>
                <a14:m>
                  <m:oMath xmlns:m="http://schemas.openxmlformats.org/officeDocument/2006/math">
                    <m:f>
                      <m:fPr>
                        <m:ctrlPr>
                          <a:rPr lang="en-US" i="1" smtClean="0">
                            <a:latin typeface="Cambria Math" panose="02040503050406030204" pitchFamily="18" charset="0"/>
                          </a:rPr>
                        </m:ctrlPr>
                      </m:fPr>
                      <m:num>
                        <m:r>
                          <a:rPr lang="en-US" b="0" i="1" smtClean="0">
                            <a:latin typeface="Cambria Math" panose="02040503050406030204" pitchFamily="18" charset="0"/>
                          </a:rPr>
                          <m:t>𝑥</m:t>
                        </m:r>
                        <m:r>
                          <a:rPr lang="en-US" b="0" i="1" smtClean="0">
                            <a:latin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𝜇</m:t>
                        </m:r>
                      </m:num>
                      <m:den>
                        <m:r>
                          <a:rPr lang="en-US" i="1" smtClean="0">
                            <a:latin typeface="Cambria Math" panose="02040503050406030204" pitchFamily="18" charset="0"/>
                            <a:ea typeface="Cambria Math" panose="02040503050406030204" pitchFamily="18" charset="0"/>
                          </a:rPr>
                          <m:t>𝜎</m:t>
                        </m:r>
                      </m:den>
                    </m:f>
                  </m:oMath>
                </a14:m>
                <a:r>
                  <a:rPr lang="en-US" dirty="0"/>
                  <a:t>)</a:t>
                </a:r>
              </a:p>
              <a:p>
                <a:endParaRPr lang="en-US" dirty="0"/>
              </a:p>
              <a:p>
                <a:r>
                  <a:rPr lang="en-US" dirty="0"/>
                  <a:t>Impute (substitute) missing data</a:t>
                </a:r>
              </a:p>
              <a:p>
                <a:endParaRPr lang="en-US" dirty="0"/>
              </a:p>
              <a:p>
                <a:r>
                  <a:rPr lang="en-US" dirty="0"/>
                  <a:t>Reduce the dimension (# attributes) if the dimension is too high</a:t>
                </a:r>
              </a:p>
            </p:txBody>
          </p:sp>
        </mc:Choice>
        <mc:Fallback xmlns="">
          <p:sp>
            <p:nvSpPr>
              <p:cNvPr id="3" name="Content Placeholder 2">
                <a:extLst>
                  <a:ext uri="{FF2B5EF4-FFF2-40B4-BE49-F238E27FC236}">
                    <a16:creationId xmlns:a16="http://schemas.microsoft.com/office/drawing/2014/main" id="{C6A4E95E-975E-D942-9146-E0E5C10D39CE}"/>
                  </a:ext>
                </a:extLst>
              </p:cNvPr>
              <p:cNvSpPr>
                <a:spLocks noGrp="1" noRot="1" noChangeAspect="1" noMove="1" noResize="1" noEditPoints="1" noAdjustHandles="1" noChangeArrowheads="1" noChangeShapeType="1" noTextEdit="1"/>
              </p:cNvSpPr>
              <p:nvPr>
                <p:ph idx="1"/>
              </p:nvPr>
            </p:nvSpPr>
            <p:spPr>
              <a:blipFill>
                <a:blip r:embed="rId2"/>
                <a:stretch>
                  <a:fillRect l="-1086"/>
                </a:stretch>
              </a:blipFill>
            </p:spPr>
            <p:txBody>
              <a:bodyPr/>
              <a:lstStyle/>
              <a:p>
                <a:r>
                  <a:rPr lang="en-US">
                    <a:noFill/>
                  </a:rPr>
                  <a:t> </a:t>
                </a:r>
              </a:p>
            </p:txBody>
          </p:sp>
        </mc:Fallback>
      </mc:AlternateContent>
      <p:sp>
        <p:nvSpPr>
          <p:cNvPr id="4" name="Rectangle 3">
            <a:extLst>
              <a:ext uri="{FF2B5EF4-FFF2-40B4-BE49-F238E27FC236}">
                <a16:creationId xmlns:a16="http://schemas.microsoft.com/office/drawing/2014/main" id="{38EB5013-9313-2145-92F9-C41E65EC84AC}"/>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14CFC34A-AA1E-034E-B215-308332232F47}"/>
              </a:ext>
            </a:extLst>
          </p:cNvPr>
          <p:cNvSpPr>
            <a:spLocks noGrp="1"/>
          </p:cNvSpPr>
          <p:nvPr>
            <p:ph type="sldNum" sz="quarter" idx="12"/>
          </p:nvPr>
        </p:nvSpPr>
        <p:spPr/>
        <p:txBody>
          <a:bodyPr/>
          <a:lstStyle/>
          <a:p>
            <a:fld id="{160847C4-C153-934D-B234-B5C1EA6118B1}" type="slidenum">
              <a:rPr lang="en-US" smtClean="0"/>
              <a:t>40</a:t>
            </a:fld>
            <a:endParaRPr lang="en-US"/>
          </a:p>
        </p:txBody>
      </p:sp>
    </p:spTree>
    <p:extLst>
      <p:ext uri="{BB962C8B-B14F-4D97-AF65-F5344CB8AC3E}">
        <p14:creationId xmlns:p14="http://schemas.microsoft.com/office/powerpoint/2010/main" val="164377982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7C4F0F-A218-4041-A8D0-0ED22270B38A}"/>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pic>
        <p:nvPicPr>
          <p:cNvPr id="4" name="Picture 3">
            <a:extLst>
              <a:ext uri="{FF2B5EF4-FFF2-40B4-BE49-F238E27FC236}">
                <a16:creationId xmlns:a16="http://schemas.microsoft.com/office/drawing/2014/main" id="{FE3028AE-57EB-4A4B-9ED6-A039B6897501}"/>
              </a:ext>
            </a:extLst>
          </p:cNvPr>
          <p:cNvPicPr>
            <a:picLocks noChangeAspect="1"/>
          </p:cNvPicPr>
          <p:nvPr/>
        </p:nvPicPr>
        <p:blipFill>
          <a:blip r:embed="rId3"/>
          <a:stretch>
            <a:fillRect/>
          </a:stretch>
        </p:blipFill>
        <p:spPr>
          <a:xfrm>
            <a:off x="254765" y="1389834"/>
            <a:ext cx="4618892" cy="4558117"/>
          </a:xfrm>
          <a:prstGeom prst="rect">
            <a:avLst/>
          </a:prstGeom>
        </p:spPr>
      </p:pic>
      <p:sp>
        <p:nvSpPr>
          <p:cNvPr id="5" name="Rectangle 4">
            <a:extLst>
              <a:ext uri="{FF2B5EF4-FFF2-40B4-BE49-F238E27FC236}">
                <a16:creationId xmlns:a16="http://schemas.microsoft.com/office/drawing/2014/main" id="{447CC8BF-643D-9149-A4B9-48405900BB5E}"/>
              </a:ext>
            </a:extLst>
          </p:cNvPr>
          <p:cNvSpPr/>
          <p:nvPr/>
        </p:nvSpPr>
        <p:spPr>
          <a:xfrm>
            <a:off x="8525725" y="6492875"/>
            <a:ext cx="6096000" cy="369332"/>
          </a:xfrm>
          <a:prstGeom prst="rect">
            <a:avLst/>
          </a:prstGeom>
        </p:spPr>
        <p:txBody>
          <a:bodyPr>
            <a:spAutoFit/>
          </a:bodyPr>
          <a:lstStyle/>
          <a:p>
            <a:r>
              <a:rPr lang="en-US" dirty="0">
                <a:hlinkClick r:id="rId4"/>
              </a:rPr>
              <a:t>https://www.analyticsvidhya.com</a:t>
            </a:r>
            <a:endParaRPr lang="en-US" dirty="0"/>
          </a:p>
        </p:txBody>
      </p:sp>
      <p:pic>
        <p:nvPicPr>
          <p:cNvPr id="6" name="Picture 5">
            <a:extLst>
              <a:ext uri="{FF2B5EF4-FFF2-40B4-BE49-F238E27FC236}">
                <a16:creationId xmlns:a16="http://schemas.microsoft.com/office/drawing/2014/main" id="{D31DAF49-E8EB-EC49-840C-1B613E43F98F}"/>
              </a:ext>
            </a:extLst>
          </p:cNvPr>
          <p:cNvPicPr>
            <a:picLocks noChangeAspect="1"/>
          </p:cNvPicPr>
          <p:nvPr/>
        </p:nvPicPr>
        <p:blipFill>
          <a:blip r:embed="rId5"/>
          <a:stretch>
            <a:fillRect/>
          </a:stretch>
        </p:blipFill>
        <p:spPr>
          <a:xfrm>
            <a:off x="4873657" y="2328507"/>
            <a:ext cx="6966989" cy="3390353"/>
          </a:xfrm>
          <a:prstGeom prst="rect">
            <a:avLst/>
          </a:prstGeom>
        </p:spPr>
      </p:pic>
      <p:sp>
        <p:nvSpPr>
          <p:cNvPr id="7" name="TextBox 6">
            <a:extLst>
              <a:ext uri="{FF2B5EF4-FFF2-40B4-BE49-F238E27FC236}">
                <a16:creationId xmlns:a16="http://schemas.microsoft.com/office/drawing/2014/main" id="{0F2A50CA-2747-BD4D-9B2C-25AE17CBF3C1}"/>
              </a:ext>
            </a:extLst>
          </p:cNvPr>
          <p:cNvSpPr txBox="1"/>
          <p:nvPr/>
        </p:nvSpPr>
        <p:spPr>
          <a:xfrm>
            <a:off x="5058491" y="1543677"/>
            <a:ext cx="6597319" cy="461665"/>
          </a:xfrm>
          <a:prstGeom prst="rect">
            <a:avLst/>
          </a:prstGeom>
          <a:noFill/>
        </p:spPr>
        <p:txBody>
          <a:bodyPr wrap="none" rtlCol="0">
            <a:spAutoFit/>
          </a:bodyPr>
          <a:lstStyle/>
          <a:p>
            <a:r>
              <a:rPr lang="en-US" sz="2400" dirty="0"/>
              <a:t>Test different Ks and find the one with lowest error </a:t>
            </a:r>
          </a:p>
        </p:txBody>
      </p:sp>
      <p:sp>
        <p:nvSpPr>
          <p:cNvPr id="8" name="TextBox 7">
            <a:extLst>
              <a:ext uri="{FF2B5EF4-FFF2-40B4-BE49-F238E27FC236}">
                <a16:creationId xmlns:a16="http://schemas.microsoft.com/office/drawing/2014/main" id="{BEF3F3EF-6E4C-5443-9FF9-DB2987D76206}"/>
              </a:ext>
            </a:extLst>
          </p:cNvPr>
          <p:cNvSpPr txBox="1"/>
          <p:nvPr/>
        </p:nvSpPr>
        <p:spPr>
          <a:xfrm>
            <a:off x="974950" y="1388825"/>
            <a:ext cx="537327" cy="36933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rtlCol="0">
            <a:spAutoFit/>
          </a:bodyPr>
          <a:lstStyle/>
          <a:p>
            <a:r>
              <a:rPr lang="en-US" dirty="0"/>
              <a:t>K=1</a:t>
            </a:r>
          </a:p>
        </p:txBody>
      </p:sp>
      <p:sp>
        <p:nvSpPr>
          <p:cNvPr id="9" name="TextBox 8">
            <a:extLst>
              <a:ext uri="{FF2B5EF4-FFF2-40B4-BE49-F238E27FC236}">
                <a16:creationId xmlns:a16="http://schemas.microsoft.com/office/drawing/2014/main" id="{87F88140-D917-DD41-B25F-EBCE9884CED7}"/>
              </a:ext>
            </a:extLst>
          </p:cNvPr>
          <p:cNvSpPr txBox="1"/>
          <p:nvPr/>
        </p:nvSpPr>
        <p:spPr>
          <a:xfrm>
            <a:off x="3391165" y="1388824"/>
            <a:ext cx="537327" cy="36933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rtlCol="0">
            <a:spAutoFit/>
          </a:bodyPr>
          <a:lstStyle/>
          <a:p>
            <a:r>
              <a:rPr lang="en-US" dirty="0"/>
              <a:t>K=3</a:t>
            </a:r>
          </a:p>
        </p:txBody>
      </p:sp>
      <p:sp>
        <p:nvSpPr>
          <p:cNvPr id="10" name="TextBox 9">
            <a:extLst>
              <a:ext uri="{FF2B5EF4-FFF2-40B4-BE49-F238E27FC236}">
                <a16:creationId xmlns:a16="http://schemas.microsoft.com/office/drawing/2014/main" id="{4FB434C6-E47A-144A-8DBB-43A1BE538A1E}"/>
              </a:ext>
            </a:extLst>
          </p:cNvPr>
          <p:cNvSpPr txBox="1"/>
          <p:nvPr/>
        </p:nvSpPr>
        <p:spPr>
          <a:xfrm>
            <a:off x="974949" y="3668892"/>
            <a:ext cx="537327" cy="36933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rtlCol="0">
            <a:spAutoFit/>
          </a:bodyPr>
          <a:lstStyle/>
          <a:p>
            <a:r>
              <a:rPr lang="en-US" dirty="0"/>
              <a:t>K=5</a:t>
            </a:r>
          </a:p>
        </p:txBody>
      </p:sp>
      <p:sp>
        <p:nvSpPr>
          <p:cNvPr id="11" name="TextBox 10">
            <a:extLst>
              <a:ext uri="{FF2B5EF4-FFF2-40B4-BE49-F238E27FC236}">
                <a16:creationId xmlns:a16="http://schemas.microsoft.com/office/drawing/2014/main" id="{0324C45F-A975-F943-86D1-92A9B080DF53}"/>
              </a:ext>
            </a:extLst>
          </p:cNvPr>
          <p:cNvSpPr txBox="1"/>
          <p:nvPr/>
        </p:nvSpPr>
        <p:spPr>
          <a:xfrm>
            <a:off x="3391164" y="3676728"/>
            <a:ext cx="537327" cy="36933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rtlCol="0">
            <a:spAutoFit/>
          </a:bodyPr>
          <a:lstStyle/>
          <a:p>
            <a:r>
              <a:rPr lang="en-US" dirty="0"/>
              <a:t>K=7</a:t>
            </a:r>
          </a:p>
        </p:txBody>
      </p:sp>
      <p:sp>
        <p:nvSpPr>
          <p:cNvPr id="12" name="Rectangle 11">
            <a:extLst>
              <a:ext uri="{FF2B5EF4-FFF2-40B4-BE49-F238E27FC236}">
                <a16:creationId xmlns:a16="http://schemas.microsoft.com/office/drawing/2014/main" id="{8358C314-7827-924A-B646-F7728398E792}"/>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13" name="Slide Number Placeholder 12">
            <a:extLst>
              <a:ext uri="{FF2B5EF4-FFF2-40B4-BE49-F238E27FC236}">
                <a16:creationId xmlns:a16="http://schemas.microsoft.com/office/drawing/2014/main" id="{65FAEBA5-1BA5-7444-B6AF-996B32B362AB}"/>
              </a:ext>
            </a:extLst>
          </p:cNvPr>
          <p:cNvSpPr>
            <a:spLocks noGrp="1"/>
          </p:cNvSpPr>
          <p:nvPr>
            <p:ph type="sldNum" sz="quarter" idx="12"/>
          </p:nvPr>
        </p:nvSpPr>
        <p:spPr/>
        <p:txBody>
          <a:bodyPr/>
          <a:lstStyle/>
          <a:p>
            <a:fld id="{160847C4-C153-934D-B234-B5C1EA6118B1}" type="slidenum">
              <a:rPr lang="en-US" smtClean="0"/>
              <a:t>41</a:t>
            </a:fld>
            <a:endParaRPr lang="en-US"/>
          </a:p>
        </p:txBody>
      </p:sp>
    </p:spTree>
    <p:extLst>
      <p:ext uri="{BB962C8B-B14F-4D97-AF65-F5344CB8AC3E}">
        <p14:creationId xmlns:p14="http://schemas.microsoft.com/office/powerpoint/2010/main" val="306397291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9979E4-4289-EA4C-B1CD-BD4A1ACC9476}"/>
              </a:ext>
            </a:extLst>
          </p:cNvPr>
          <p:cNvSpPr>
            <a:spLocks noGrp="1"/>
          </p:cNvSpPr>
          <p:nvPr>
            <p:ph type="title"/>
          </p:nvPr>
        </p:nvSpPr>
        <p:spPr>
          <a:xfrm>
            <a:off x="3331633" y="2929297"/>
            <a:ext cx="5528733" cy="999405"/>
          </a:xfrm>
        </p:spPr>
        <p:style>
          <a:lnRef idx="0">
            <a:schemeClr val="dk1"/>
          </a:lnRef>
          <a:fillRef idx="3">
            <a:schemeClr val="dk1"/>
          </a:fillRef>
          <a:effectRef idx="3">
            <a:schemeClr val="dk1"/>
          </a:effectRef>
          <a:fontRef idx="minor">
            <a:schemeClr val="lt1"/>
          </a:fontRef>
        </p:style>
        <p:txBody>
          <a:bodyPr>
            <a:normAutofit/>
          </a:bodyPr>
          <a:lstStyle/>
          <a:p>
            <a:r>
              <a:rPr lang="en-US" dirty="0" err="1"/>
              <a:t>kNN</a:t>
            </a:r>
            <a:r>
              <a:rPr lang="en-US" dirty="0"/>
              <a:t> practice</a:t>
            </a:r>
          </a:p>
        </p:txBody>
      </p:sp>
      <p:sp>
        <p:nvSpPr>
          <p:cNvPr id="4" name="Slide Number Placeholder 3">
            <a:extLst>
              <a:ext uri="{FF2B5EF4-FFF2-40B4-BE49-F238E27FC236}">
                <a16:creationId xmlns:a16="http://schemas.microsoft.com/office/drawing/2014/main" id="{D58FFCFE-DDD6-E444-83B2-36FE21DD0E62}"/>
              </a:ext>
            </a:extLst>
          </p:cNvPr>
          <p:cNvSpPr>
            <a:spLocks noGrp="1"/>
          </p:cNvSpPr>
          <p:nvPr>
            <p:ph type="sldNum" sz="quarter" idx="12"/>
          </p:nvPr>
        </p:nvSpPr>
        <p:spPr/>
        <p:txBody>
          <a:bodyPr/>
          <a:lstStyle/>
          <a:p>
            <a:fld id="{160847C4-C153-934D-B234-B5C1EA6118B1}" type="slidenum">
              <a:rPr lang="en-US" smtClean="0"/>
              <a:t>42</a:t>
            </a:fld>
            <a:endParaRPr lang="en-US"/>
          </a:p>
        </p:txBody>
      </p:sp>
    </p:spTree>
    <p:extLst>
      <p:ext uri="{BB962C8B-B14F-4D97-AF65-F5344CB8AC3E}">
        <p14:creationId xmlns:p14="http://schemas.microsoft.com/office/powerpoint/2010/main" val="33946057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A76E-CB05-0F45-9319-A1E1C64BE8C1}"/>
              </a:ext>
            </a:extLst>
          </p:cNvPr>
          <p:cNvSpPr>
            <a:spLocks noGrp="1"/>
          </p:cNvSpPr>
          <p:nvPr>
            <p:ph type="title"/>
          </p:nvPr>
        </p:nvSpPr>
        <p:spPr/>
        <p:txBody>
          <a:bodyPr>
            <a:normAutofit fontScale="90000"/>
          </a:bodyPr>
          <a:lstStyle/>
          <a:p>
            <a:r>
              <a:rPr lang="en-US" dirty="0"/>
              <a:t>What we are going to learn</a:t>
            </a:r>
            <a:br>
              <a:rPr lang="en-US" dirty="0"/>
            </a:br>
            <a:endParaRPr lang="en-US" dirty="0"/>
          </a:p>
        </p:txBody>
      </p:sp>
      <p:sp>
        <p:nvSpPr>
          <p:cNvPr id="6" name="Title 1">
            <a:extLst>
              <a:ext uri="{FF2B5EF4-FFF2-40B4-BE49-F238E27FC236}">
                <a16:creationId xmlns:a16="http://schemas.microsoft.com/office/drawing/2014/main" id="{245630B8-05F2-C747-B239-4697C5DD86E6}"/>
              </a:ext>
            </a:extLst>
          </p:cNvPr>
          <p:cNvSpPr txBox="1">
            <a:spLocks/>
          </p:cNvSpPr>
          <p:nvPr/>
        </p:nvSpPr>
        <p:spPr>
          <a:xfrm>
            <a:off x="838200" y="365125"/>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endParaRPr lang="en-US" dirty="0"/>
          </a:p>
        </p:txBody>
      </p:sp>
      <p:sp>
        <p:nvSpPr>
          <p:cNvPr id="16" name="Slide Number Placeholder 15">
            <a:extLst>
              <a:ext uri="{FF2B5EF4-FFF2-40B4-BE49-F238E27FC236}">
                <a16:creationId xmlns:a16="http://schemas.microsoft.com/office/drawing/2014/main" id="{DBB4452F-23A9-D049-9F7C-F64A36C7B82D}"/>
              </a:ext>
            </a:extLst>
          </p:cNvPr>
          <p:cNvSpPr>
            <a:spLocks noGrp="1"/>
          </p:cNvSpPr>
          <p:nvPr>
            <p:ph type="sldNum" sz="quarter" idx="12"/>
          </p:nvPr>
        </p:nvSpPr>
        <p:spPr/>
        <p:txBody>
          <a:bodyPr/>
          <a:lstStyle/>
          <a:p>
            <a:fld id="{160847C4-C153-934D-B234-B5C1EA6118B1}" type="slidenum">
              <a:rPr lang="en-US" smtClean="0"/>
              <a:t>43</a:t>
            </a:fld>
            <a:endParaRPr lang="en-US"/>
          </a:p>
        </p:txBody>
      </p:sp>
      <p:sp>
        <p:nvSpPr>
          <p:cNvPr id="18" name="Rounded Rectangle 17">
            <a:extLst>
              <a:ext uri="{FF2B5EF4-FFF2-40B4-BE49-F238E27FC236}">
                <a16:creationId xmlns:a16="http://schemas.microsoft.com/office/drawing/2014/main" id="{37B30A24-FD1C-6A47-AC2E-28F5E827DF7D}"/>
              </a:ext>
            </a:extLst>
          </p:cNvPr>
          <p:cNvSpPr/>
          <p:nvPr/>
        </p:nvSpPr>
        <p:spPr>
          <a:xfrm>
            <a:off x="4679331" y="3095407"/>
            <a:ext cx="2648607" cy="903890"/>
          </a:xfrm>
          <a:prstGeom prst="round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K-Means</a:t>
            </a:r>
            <a:endParaRPr lang="en-US" b="1" dirty="0">
              <a:ln/>
              <a:noFill/>
            </a:endParaRPr>
          </a:p>
        </p:txBody>
      </p:sp>
      <p:sp>
        <p:nvSpPr>
          <p:cNvPr id="12" name="Rounded Rectangle 11">
            <a:extLst>
              <a:ext uri="{FF2B5EF4-FFF2-40B4-BE49-F238E27FC236}">
                <a16:creationId xmlns:a16="http://schemas.microsoft.com/office/drawing/2014/main" id="{DF386CA5-D72C-A942-9270-A41FCF48AC8C}"/>
              </a:ext>
            </a:extLst>
          </p:cNvPr>
          <p:cNvSpPr/>
          <p:nvPr/>
        </p:nvSpPr>
        <p:spPr>
          <a:xfrm>
            <a:off x="4679332" y="1225757"/>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K-Nearest</a:t>
            </a:r>
            <a:r>
              <a:rPr lang="en-US" b="1" dirty="0">
                <a:ln/>
                <a:solidFill>
                  <a:schemeClr val="accent3"/>
                </a:solidFill>
              </a:rPr>
              <a:t> </a:t>
            </a:r>
            <a:r>
              <a:rPr lang="en-US" dirty="0">
                <a:ln w="0"/>
                <a:solidFill>
                  <a:schemeClr val="tx1"/>
                </a:solidFill>
                <a:effectLst>
                  <a:outerShdw blurRad="38100" dist="19050" dir="2700000" algn="tl" rotWithShape="0">
                    <a:schemeClr val="dk1">
                      <a:alpha val="40000"/>
                    </a:schemeClr>
                  </a:outerShdw>
                </a:effectLst>
              </a:rPr>
              <a:t>Neighbor</a:t>
            </a:r>
            <a:endParaRPr lang="en-US" b="1" dirty="0">
              <a:ln/>
              <a:noFill/>
            </a:endParaRPr>
          </a:p>
        </p:txBody>
      </p:sp>
      <p:sp>
        <p:nvSpPr>
          <p:cNvPr id="13" name="Rounded Rectangle 12">
            <a:extLst>
              <a:ext uri="{FF2B5EF4-FFF2-40B4-BE49-F238E27FC236}">
                <a16:creationId xmlns:a16="http://schemas.microsoft.com/office/drawing/2014/main" id="{666E4FC4-AB19-444C-B26F-29DE4B0216C3}"/>
              </a:ext>
            </a:extLst>
          </p:cNvPr>
          <p:cNvSpPr/>
          <p:nvPr/>
        </p:nvSpPr>
        <p:spPr>
          <a:xfrm>
            <a:off x="4679331" y="5067963"/>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Decision Tree</a:t>
            </a:r>
            <a:endParaRPr lang="en-US" b="1" dirty="0">
              <a:ln/>
              <a:noFill/>
            </a:endParaRPr>
          </a:p>
        </p:txBody>
      </p:sp>
    </p:spTree>
    <p:extLst>
      <p:ext uri="{BB962C8B-B14F-4D97-AF65-F5344CB8AC3E}">
        <p14:creationId xmlns:p14="http://schemas.microsoft.com/office/powerpoint/2010/main" val="6745798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8F68EA-2E7E-B141-9446-F52DC873079F}"/>
              </a:ext>
            </a:extLst>
          </p:cNvPr>
          <p:cNvSpPr>
            <a:spLocks noGrp="1"/>
          </p:cNvSpPr>
          <p:nvPr>
            <p:ph type="title"/>
          </p:nvPr>
        </p:nvSpPr>
        <p:spPr/>
        <p:txBody>
          <a:bodyPr>
            <a:normAutofit fontScale="90000"/>
          </a:bodyPr>
          <a:lstStyle/>
          <a:p>
            <a:r>
              <a:rPr lang="en-US" dirty="0"/>
              <a:t>K-means clustering</a:t>
            </a:r>
          </a:p>
        </p:txBody>
      </p:sp>
      <p:sp>
        <p:nvSpPr>
          <p:cNvPr id="3" name="Content Placeholder 2">
            <a:extLst>
              <a:ext uri="{FF2B5EF4-FFF2-40B4-BE49-F238E27FC236}">
                <a16:creationId xmlns:a16="http://schemas.microsoft.com/office/drawing/2014/main" id="{CD5E20AA-B2A9-A046-B3D1-397091D8AB20}"/>
              </a:ext>
            </a:extLst>
          </p:cNvPr>
          <p:cNvSpPr>
            <a:spLocks noGrp="1"/>
          </p:cNvSpPr>
          <p:nvPr>
            <p:ph idx="1"/>
          </p:nvPr>
        </p:nvSpPr>
        <p:spPr/>
        <p:txBody>
          <a:bodyPr>
            <a:normAutofit/>
          </a:bodyPr>
          <a:lstStyle/>
          <a:p>
            <a:r>
              <a:rPr lang="en-US" dirty="0"/>
              <a:t>Assign a cluster to a data point based on distance from each center (centroid) of each cluster</a:t>
            </a:r>
          </a:p>
          <a:p>
            <a:endParaRPr lang="en-US" dirty="0"/>
          </a:p>
        </p:txBody>
      </p:sp>
      <p:sp>
        <p:nvSpPr>
          <p:cNvPr id="6" name="Oval 5">
            <a:extLst>
              <a:ext uri="{FF2B5EF4-FFF2-40B4-BE49-F238E27FC236}">
                <a16:creationId xmlns:a16="http://schemas.microsoft.com/office/drawing/2014/main" id="{E5563240-B6F9-E747-88A4-D02693E70CE1}"/>
              </a:ext>
            </a:extLst>
          </p:cNvPr>
          <p:cNvSpPr/>
          <p:nvPr/>
        </p:nvSpPr>
        <p:spPr>
          <a:xfrm>
            <a:off x="3156666" y="3554231"/>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Triangle 6">
            <a:extLst>
              <a:ext uri="{FF2B5EF4-FFF2-40B4-BE49-F238E27FC236}">
                <a16:creationId xmlns:a16="http://schemas.microsoft.com/office/drawing/2014/main" id="{CD0CD3C0-BAD2-7F43-8193-ADF954CAE393}"/>
              </a:ext>
            </a:extLst>
          </p:cNvPr>
          <p:cNvSpPr/>
          <p:nvPr/>
        </p:nvSpPr>
        <p:spPr>
          <a:xfrm>
            <a:off x="8201292" y="4096908"/>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8" name="Diamond 7">
            <a:extLst>
              <a:ext uri="{FF2B5EF4-FFF2-40B4-BE49-F238E27FC236}">
                <a16:creationId xmlns:a16="http://schemas.microsoft.com/office/drawing/2014/main" id="{182D24D7-99F1-3B47-ABF2-6AB3A8A65D94}"/>
              </a:ext>
            </a:extLst>
          </p:cNvPr>
          <p:cNvSpPr/>
          <p:nvPr/>
        </p:nvSpPr>
        <p:spPr>
          <a:xfrm>
            <a:off x="5666630" y="5536890"/>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E28F05D8-243D-7F42-A5B5-CB9095DB9FE6}"/>
              </a:ext>
            </a:extLst>
          </p:cNvPr>
          <p:cNvSpPr/>
          <p:nvPr/>
        </p:nvSpPr>
        <p:spPr>
          <a:xfrm>
            <a:off x="1746303" y="3620490"/>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EC3B2091-E853-734C-8551-8B7A71F78470}"/>
              </a:ext>
            </a:extLst>
          </p:cNvPr>
          <p:cNvSpPr/>
          <p:nvPr/>
        </p:nvSpPr>
        <p:spPr>
          <a:xfrm>
            <a:off x="2074957" y="3866981"/>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52F8A839-7912-0E4F-804B-9627CC9B0827}"/>
              </a:ext>
            </a:extLst>
          </p:cNvPr>
          <p:cNvSpPr/>
          <p:nvPr/>
        </p:nvSpPr>
        <p:spPr>
          <a:xfrm>
            <a:off x="2464071" y="4155217"/>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AA1ABA78-D4A6-2D49-ADD3-B13111B4C273}"/>
              </a:ext>
            </a:extLst>
          </p:cNvPr>
          <p:cNvSpPr/>
          <p:nvPr/>
        </p:nvSpPr>
        <p:spPr>
          <a:xfrm>
            <a:off x="2793551" y="4012748"/>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83B859A3-60AE-B346-89A5-311DE2EF2C55}"/>
              </a:ext>
            </a:extLst>
          </p:cNvPr>
          <p:cNvSpPr/>
          <p:nvPr/>
        </p:nvSpPr>
        <p:spPr>
          <a:xfrm>
            <a:off x="1499812" y="4473268"/>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239BEE78-1E0B-4C49-80CC-778F0CDE4F42}"/>
              </a:ext>
            </a:extLst>
          </p:cNvPr>
          <p:cNvSpPr/>
          <p:nvPr/>
        </p:nvSpPr>
        <p:spPr>
          <a:xfrm>
            <a:off x="2464071" y="4513688"/>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2BDF2AF4-6735-CC46-A9D6-5B8F67A779A6}"/>
              </a:ext>
            </a:extLst>
          </p:cNvPr>
          <p:cNvSpPr/>
          <p:nvPr/>
        </p:nvSpPr>
        <p:spPr>
          <a:xfrm>
            <a:off x="1676066" y="4002151"/>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6" name="Triangle 15">
            <a:extLst>
              <a:ext uri="{FF2B5EF4-FFF2-40B4-BE49-F238E27FC236}">
                <a16:creationId xmlns:a16="http://schemas.microsoft.com/office/drawing/2014/main" id="{79A6DC75-E2F3-EF45-A6A8-E3EB2E617EBC}"/>
              </a:ext>
            </a:extLst>
          </p:cNvPr>
          <p:cNvSpPr/>
          <p:nvPr/>
        </p:nvSpPr>
        <p:spPr>
          <a:xfrm>
            <a:off x="8684336" y="4031971"/>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7" name="Triangle 16">
            <a:extLst>
              <a:ext uri="{FF2B5EF4-FFF2-40B4-BE49-F238E27FC236}">
                <a16:creationId xmlns:a16="http://schemas.microsoft.com/office/drawing/2014/main" id="{D15C6EE8-452F-8D46-A0E3-79C5E68ACE76}"/>
              </a:ext>
            </a:extLst>
          </p:cNvPr>
          <p:cNvSpPr/>
          <p:nvPr/>
        </p:nvSpPr>
        <p:spPr>
          <a:xfrm>
            <a:off x="8372562" y="3685825"/>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8" name="Triangle 17">
            <a:extLst>
              <a:ext uri="{FF2B5EF4-FFF2-40B4-BE49-F238E27FC236}">
                <a16:creationId xmlns:a16="http://schemas.microsoft.com/office/drawing/2014/main" id="{F5CF533D-0A93-AA44-A35F-16C1DAFFC577}"/>
              </a:ext>
            </a:extLst>
          </p:cNvPr>
          <p:cNvSpPr/>
          <p:nvPr/>
        </p:nvSpPr>
        <p:spPr>
          <a:xfrm>
            <a:off x="9305518" y="3894138"/>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9" name="Triangle 18">
            <a:extLst>
              <a:ext uri="{FF2B5EF4-FFF2-40B4-BE49-F238E27FC236}">
                <a16:creationId xmlns:a16="http://schemas.microsoft.com/office/drawing/2014/main" id="{DDF2DED6-0D4B-6748-AC52-2A70EE0977CF}"/>
              </a:ext>
            </a:extLst>
          </p:cNvPr>
          <p:cNvSpPr/>
          <p:nvPr/>
        </p:nvSpPr>
        <p:spPr>
          <a:xfrm>
            <a:off x="8040277" y="4552781"/>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0" name="Triangle 19">
            <a:extLst>
              <a:ext uri="{FF2B5EF4-FFF2-40B4-BE49-F238E27FC236}">
                <a16:creationId xmlns:a16="http://schemas.microsoft.com/office/drawing/2014/main" id="{CD06F9D2-50A3-2249-9698-4EA1869B42C7}"/>
              </a:ext>
            </a:extLst>
          </p:cNvPr>
          <p:cNvSpPr/>
          <p:nvPr/>
        </p:nvSpPr>
        <p:spPr>
          <a:xfrm>
            <a:off x="8970266" y="3497244"/>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1" name="Triangle 20">
            <a:extLst>
              <a:ext uri="{FF2B5EF4-FFF2-40B4-BE49-F238E27FC236}">
                <a16:creationId xmlns:a16="http://schemas.microsoft.com/office/drawing/2014/main" id="{93210BD5-D398-124C-ABD2-8AD221396EEA}"/>
              </a:ext>
            </a:extLst>
          </p:cNvPr>
          <p:cNvSpPr/>
          <p:nvPr/>
        </p:nvSpPr>
        <p:spPr>
          <a:xfrm>
            <a:off x="8560612" y="4610426"/>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2" name="Triangle 21">
            <a:extLst>
              <a:ext uri="{FF2B5EF4-FFF2-40B4-BE49-F238E27FC236}">
                <a16:creationId xmlns:a16="http://schemas.microsoft.com/office/drawing/2014/main" id="{6F849DFC-622A-CB4C-8179-AD75A47A998E}"/>
              </a:ext>
            </a:extLst>
          </p:cNvPr>
          <p:cNvSpPr/>
          <p:nvPr/>
        </p:nvSpPr>
        <p:spPr>
          <a:xfrm>
            <a:off x="9429927" y="4390442"/>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3" name="Triangle 22">
            <a:extLst>
              <a:ext uri="{FF2B5EF4-FFF2-40B4-BE49-F238E27FC236}">
                <a16:creationId xmlns:a16="http://schemas.microsoft.com/office/drawing/2014/main" id="{C0E60769-05AC-C741-A991-75DEB56E010C}"/>
              </a:ext>
            </a:extLst>
          </p:cNvPr>
          <p:cNvSpPr/>
          <p:nvPr/>
        </p:nvSpPr>
        <p:spPr>
          <a:xfrm>
            <a:off x="9715857" y="3685825"/>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4" name="Triangle 23">
            <a:extLst>
              <a:ext uri="{FF2B5EF4-FFF2-40B4-BE49-F238E27FC236}">
                <a16:creationId xmlns:a16="http://schemas.microsoft.com/office/drawing/2014/main" id="{DFE4F838-3D1B-B143-9145-5D04FD1EE511}"/>
              </a:ext>
            </a:extLst>
          </p:cNvPr>
          <p:cNvSpPr/>
          <p:nvPr/>
        </p:nvSpPr>
        <p:spPr>
          <a:xfrm>
            <a:off x="9596841" y="4787398"/>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5" name="Diamond 24">
            <a:extLst>
              <a:ext uri="{FF2B5EF4-FFF2-40B4-BE49-F238E27FC236}">
                <a16:creationId xmlns:a16="http://schemas.microsoft.com/office/drawing/2014/main" id="{61DA01FB-F40A-DE48-A0DF-48CE57CEC136}"/>
              </a:ext>
            </a:extLst>
          </p:cNvPr>
          <p:cNvSpPr/>
          <p:nvPr/>
        </p:nvSpPr>
        <p:spPr>
          <a:xfrm>
            <a:off x="5819030" y="5192862"/>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26" name="Diamond 25">
            <a:extLst>
              <a:ext uri="{FF2B5EF4-FFF2-40B4-BE49-F238E27FC236}">
                <a16:creationId xmlns:a16="http://schemas.microsoft.com/office/drawing/2014/main" id="{89619BE9-3C3E-D741-88D4-2803BA659519}"/>
              </a:ext>
            </a:extLst>
          </p:cNvPr>
          <p:cNvSpPr/>
          <p:nvPr/>
        </p:nvSpPr>
        <p:spPr>
          <a:xfrm>
            <a:off x="6613564" y="5468508"/>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27" name="Diamond 26">
            <a:extLst>
              <a:ext uri="{FF2B5EF4-FFF2-40B4-BE49-F238E27FC236}">
                <a16:creationId xmlns:a16="http://schemas.microsoft.com/office/drawing/2014/main" id="{1729CCFC-1DB4-8E42-9EC3-2E0CB3C2CC09}"/>
              </a:ext>
            </a:extLst>
          </p:cNvPr>
          <p:cNvSpPr/>
          <p:nvPr/>
        </p:nvSpPr>
        <p:spPr>
          <a:xfrm>
            <a:off x="5926371" y="5603945"/>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28" name="Diamond 27">
            <a:extLst>
              <a:ext uri="{FF2B5EF4-FFF2-40B4-BE49-F238E27FC236}">
                <a16:creationId xmlns:a16="http://schemas.microsoft.com/office/drawing/2014/main" id="{6896ABCE-7BDA-4B45-9E8E-C1F4116848EE}"/>
              </a:ext>
            </a:extLst>
          </p:cNvPr>
          <p:cNvSpPr/>
          <p:nvPr/>
        </p:nvSpPr>
        <p:spPr>
          <a:xfrm>
            <a:off x="5420139" y="4982814"/>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29" name="Diamond 28">
            <a:extLst>
              <a:ext uri="{FF2B5EF4-FFF2-40B4-BE49-F238E27FC236}">
                <a16:creationId xmlns:a16="http://schemas.microsoft.com/office/drawing/2014/main" id="{788E7BA8-9D7C-1C48-A2D1-2707F2205EEB}"/>
              </a:ext>
            </a:extLst>
          </p:cNvPr>
          <p:cNvSpPr/>
          <p:nvPr/>
        </p:nvSpPr>
        <p:spPr>
          <a:xfrm>
            <a:off x="6203475" y="5930472"/>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30" name="Diamond 29">
            <a:extLst>
              <a:ext uri="{FF2B5EF4-FFF2-40B4-BE49-F238E27FC236}">
                <a16:creationId xmlns:a16="http://schemas.microsoft.com/office/drawing/2014/main" id="{F487918A-9937-434A-A523-71CCFA2E9C4A}"/>
              </a:ext>
            </a:extLst>
          </p:cNvPr>
          <p:cNvSpPr/>
          <p:nvPr/>
        </p:nvSpPr>
        <p:spPr>
          <a:xfrm>
            <a:off x="5173648" y="5592340"/>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6D470D27-3989-B741-8F85-9838E75ABFD1}"/>
              </a:ext>
            </a:extLst>
          </p:cNvPr>
          <p:cNvSpPr/>
          <p:nvPr/>
        </p:nvSpPr>
        <p:spPr>
          <a:xfrm>
            <a:off x="4825208" y="4375799"/>
            <a:ext cx="2456292" cy="245629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8832DD8F-7D3D-DE48-A0F1-FA72D625EBCD}"/>
              </a:ext>
            </a:extLst>
          </p:cNvPr>
          <p:cNvSpPr/>
          <p:nvPr/>
        </p:nvSpPr>
        <p:spPr>
          <a:xfrm>
            <a:off x="1294769" y="2927070"/>
            <a:ext cx="2456292" cy="245629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E95D782C-0754-A345-AE5A-7DC2849C629B}"/>
              </a:ext>
            </a:extLst>
          </p:cNvPr>
          <p:cNvSpPr/>
          <p:nvPr/>
        </p:nvSpPr>
        <p:spPr>
          <a:xfrm>
            <a:off x="7840584" y="3115253"/>
            <a:ext cx="2456292" cy="245629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EE158CD0-FC3B-734D-AF40-96293020ABE3}"/>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4" name="Slide Number Placeholder 3">
            <a:extLst>
              <a:ext uri="{FF2B5EF4-FFF2-40B4-BE49-F238E27FC236}">
                <a16:creationId xmlns:a16="http://schemas.microsoft.com/office/drawing/2014/main" id="{432DEAC3-0F58-ED4E-815E-DE4BEFE88D05}"/>
              </a:ext>
            </a:extLst>
          </p:cNvPr>
          <p:cNvSpPr>
            <a:spLocks noGrp="1"/>
          </p:cNvSpPr>
          <p:nvPr>
            <p:ph type="sldNum" sz="quarter" idx="12"/>
          </p:nvPr>
        </p:nvSpPr>
        <p:spPr/>
        <p:txBody>
          <a:bodyPr/>
          <a:lstStyle/>
          <a:p>
            <a:fld id="{160847C4-C153-934D-B234-B5C1EA6118B1}" type="slidenum">
              <a:rPr lang="en-US" smtClean="0"/>
              <a:t>44</a:t>
            </a:fld>
            <a:endParaRPr lang="en-US"/>
          </a:p>
        </p:txBody>
      </p:sp>
    </p:spTree>
    <p:extLst>
      <p:ext uri="{BB962C8B-B14F-4D97-AF65-F5344CB8AC3E}">
        <p14:creationId xmlns:p14="http://schemas.microsoft.com/office/powerpoint/2010/main" val="142428934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1154B-B557-C142-A5B4-FAFD246299E6}"/>
              </a:ext>
            </a:extLst>
          </p:cNvPr>
          <p:cNvSpPr>
            <a:spLocks noGrp="1"/>
          </p:cNvSpPr>
          <p:nvPr>
            <p:ph type="title"/>
          </p:nvPr>
        </p:nvSpPr>
        <p:spPr/>
        <p:txBody>
          <a:bodyPr>
            <a:normAutofit fontScale="90000"/>
          </a:bodyPr>
          <a:lstStyle/>
          <a:p>
            <a:r>
              <a:rPr lang="en-US" dirty="0"/>
              <a:t>K-means clustering steps (Lloyd):</a:t>
            </a:r>
          </a:p>
        </p:txBody>
      </p:sp>
      <p:sp>
        <p:nvSpPr>
          <p:cNvPr id="3" name="Content Placeholder 2">
            <a:extLst>
              <a:ext uri="{FF2B5EF4-FFF2-40B4-BE49-F238E27FC236}">
                <a16:creationId xmlns:a16="http://schemas.microsoft.com/office/drawing/2014/main" id="{2CFEF902-2FAD-9E49-B918-1E9C3F5580BF}"/>
              </a:ext>
            </a:extLst>
          </p:cNvPr>
          <p:cNvSpPr>
            <a:spLocks noGrp="1"/>
          </p:cNvSpPr>
          <p:nvPr>
            <p:ph idx="1"/>
          </p:nvPr>
        </p:nvSpPr>
        <p:spPr/>
        <p:txBody>
          <a:bodyPr/>
          <a:lstStyle/>
          <a:p>
            <a:r>
              <a:rPr lang="en-US" dirty="0"/>
              <a:t>Start: Random centers</a:t>
            </a:r>
          </a:p>
          <a:p>
            <a:r>
              <a:rPr lang="en-US" dirty="0"/>
              <a:t>Take the sum of the squared distance between data points and all centers</a:t>
            </a:r>
          </a:p>
          <a:p>
            <a:r>
              <a:rPr lang="en-US" dirty="0"/>
              <a:t>Assign a cluster membership to each data point</a:t>
            </a:r>
          </a:p>
          <a:p>
            <a:r>
              <a:rPr lang="en-US" dirty="0"/>
              <a:t>Compute new centers</a:t>
            </a:r>
          </a:p>
          <a:p>
            <a:r>
              <a:rPr lang="en-US" dirty="0"/>
              <a:t>End: if the centers don’t change OR meet iteration threshold </a:t>
            </a:r>
          </a:p>
        </p:txBody>
      </p:sp>
      <p:sp>
        <p:nvSpPr>
          <p:cNvPr id="9" name="Oval 8">
            <a:extLst>
              <a:ext uri="{FF2B5EF4-FFF2-40B4-BE49-F238E27FC236}">
                <a16:creationId xmlns:a16="http://schemas.microsoft.com/office/drawing/2014/main" id="{0B7F24DC-DB63-BC4E-9AD7-88EAE2A8885A}"/>
              </a:ext>
            </a:extLst>
          </p:cNvPr>
          <p:cNvSpPr/>
          <p:nvPr/>
        </p:nvSpPr>
        <p:spPr>
          <a:xfrm>
            <a:off x="1371600" y="5001768"/>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D6221A67-60C8-594B-B977-C97A1F2FD5CA}"/>
              </a:ext>
            </a:extLst>
          </p:cNvPr>
          <p:cNvSpPr/>
          <p:nvPr/>
        </p:nvSpPr>
        <p:spPr>
          <a:xfrm>
            <a:off x="1097280" y="554364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7376C682-4B46-A94E-B0DB-78ED2B0C4CFD}"/>
              </a:ext>
            </a:extLst>
          </p:cNvPr>
          <p:cNvSpPr/>
          <p:nvPr/>
        </p:nvSpPr>
        <p:spPr>
          <a:xfrm>
            <a:off x="1658112" y="5660136"/>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12" name="Oval 11">
            <a:extLst>
              <a:ext uri="{FF2B5EF4-FFF2-40B4-BE49-F238E27FC236}">
                <a16:creationId xmlns:a16="http://schemas.microsoft.com/office/drawing/2014/main" id="{180C3CA7-8465-BC42-9A98-3A2A2BA8B857}"/>
              </a:ext>
            </a:extLst>
          </p:cNvPr>
          <p:cNvSpPr/>
          <p:nvPr/>
        </p:nvSpPr>
        <p:spPr>
          <a:xfrm>
            <a:off x="3152339" y="5251037"/>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216CFACD-9EF1-9F42-931B-3FC4227148F7}"/>
              </a:ext>
            </a:extLst>
          </p:cNvPr>
          <p:cNvSpPr/>
          <p:nvPr/>
        </p:nvSpPr>
        <p:spPr>
          <a:xfrm>
            <a:off x="2749296" y="494928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E31AF731-DD07-AF41-939E-AB6266CF5C71}"/>
              </a:ext>
            </a:extLst>
          </p:cNvPr>
          <p:cNvSpPr/>
          <p:nvPr/>
        </p:nvSpPr>
        <p:spPr>
          <a:xfrm>
            <a:off x="3303215" y="4866989"/>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E5C10BE6-E559-184B-9596-C174022B8E34}"/>
              </a:ext>
            </a:extLst>
          </p:cNvPr>
          <p:cNvSpPr/>
          <p:nvPr/>
        </p:nvSpPr>
        <p:spPr>
          <a:xfrm>
            <a:off x="2388053" y="5440870"/>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F03DAD9-8E84-2D4B-8A1F-4547D21048D6}"/>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4" name="Slide Number Placeholder 3">
            <a:extLst>
              <a:ext uri="{FF2B5EF4-FFF2-40B4-BE49-F238E27FC236}">
                <a16:creationId xmlns:a16="http://schemas.microsoft.com/office/drawing/2014/main" id="{BAF69E72-1A16-E14F-A1BF-5F5636EBF9E1}"/>
              </a:ext>
            </a:extLst>
          </p:cNvPr>
          <p:cNvSpPr>
            <a:spLocks noGrp="1"/>
          </p:cNvSpPr>
          <p:nvPr>
            <p:ph type="sldNum" sz="quarter" idx="12"/>
          </p:nvPr>
        </p:nvSpPr>
        <p:spPr/>
        <p:txBody>
          <a:bodyPr/>
          <a:lstStyle/>
          <a:p>
            <a:fld id="{160847C4-C153-934D-B234-B5C1EA6118B1}" type="slidenum">
              <a:rPr lang="en-US" smtClean="0"/>
              <a:t>45</a:t>
            </a:fld>
            <a:endParaRPr lang="en-US"/>
          </a:p>
        </p:txBody>
      </p:sp>
    </p:spTree>
    <p:extLst>
      <p:ext uri="{BB962C8B-B14F-4D97-AF65-F5344CB8AC3E}">
        <p14:creationId xmlns:p14="http://schemas.microsoft.com/office/powerpoint/2010/main" val="159921619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1154B-B557-C142-A5B4-FAFD246299E6}"/>
              </a:ext>
            </a:extLst>
          </p:cNvPr>
          <p:cNvSpPr>
            <a:spLocks noGrp="1"/>
          </p:cNvSpPr>
          <p:nvPr>
            <p:ph type="title"/>
          </p:nvPr>
        </p:nvSpPr>
        <p:spPr/>
        <p:txBody>
          <a:bodyPr>
            <a:normAutofit fontScale="90000"/>
          </a:bodyPr>
          <a:lstStyle/>
          <a:p>
            <a:r>
              <a:rPr lang="en-US" dirty="0"/>
              <a:t>K-means clustering steps (Lloyd):</a:t>
            </a:r>
          </a:p>
        </p:txBody>
      </p:sp>
      <p:sp>
        <p:nvSpPr>
          <p:cNvPr id="3" name="Content Placeholder 2">
            <a:extLst>
              <a:ext uri="{FF2B5EF4-FFF2-40B4-BE49-F238E27FC236}">
                <a16:creationId xmlns:a16="http://schemas.microsoft.com/office/drawing/2014/main" id="{2CFEF902-2FAD-9E49-B918-1E9C3F5580BF}"/>
              </a:ext>
            </a:extLst>
          </p:cNvPr>
          <p:cNvSpPr>
            <a:spLocks noGrp="1"/>
          </p:cNvSpPr>
          <p:nvPr>
            <p:ph idx="1"/>
          </p:nvPr>
        </p:nvSpPr>
        <p:spPr/>
        <p:txBody>
          <a:bodyPr/>
          <a:lstStyle/>
          <a:p>
            <a:r>
              <a:rPr lang="en-US" dirty="0"/>
              <a:t>Start: Random centers</a:t>
            </a:r>
          </a:p>
          <a:p>
            <a:r>
              <a:rPr lang="en-US" dirty="0"/>
              <a:t>Take the sum of the squared distance between data points and all centers</a:t>
            </a:r>
          </a:p>
          <a:p>
            <a:r>
              <a:rPr lang="en-US" dirty="0"/>
              <a:t>Assign a cluster membership to each data point</a:t>
            </a:r>
          </a:p>
          <a:p>
            <a:r>
              <a:rPr lang="en-US" dirty="0"/>
              <a:t>Compute new centers</a:t>
            </a:r>
          </a:p>
          <a:p>
            <a:r>
              <a:rPr lang="en-US" dirty="0"/>
              <a:t>End: if the centers don’t change OR meet iteration threshold </a:t>
            </a:r>
          </a:p>
        </p:txBody>
      </p:sp>
      <p:sp>
        <p:nvSpPr>
          <p:cNvPr id="9" name="Oval 8">
            <a:extLst>
              <a:ext uri="{FF2B5EF4-FFF2-40B4-BE49-F238E27FC236}">
                <a16:creationId xmlns:a16="http://schemas.microsoft.com/office/drawing/2014/main" id="{0B7F24DC-DB63-BC4E-9AD7-88EAE2A8885A}"/>
              </a:ext>
            </a:extLst>
          </p:cNvPr>
          <p:cNvSpPr/>
          <p:nvPr/>
        </p:nvSpPr>
        <p:spPr>
          <a:xfrm>
            <a:off x="1371600" y="5001768"/>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D6221A67-60C8-594B-B977-C97A1F2FD5CA}"/>
              </a:ext>
            </a:extLst>
          </p:cNvPr>
          <p:cNvSpPr/>
          <p:nvPr/>
        </p:nvSpPr>
        <p:spPr>
          <a:xfrm>
            <a:off x="1097280" y="554364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7376C682-4B46-A94E-B0DB-78ED2B0C4CFD}"/>
              </a:ext>
            </a:extLst>
          </p:cNvPr>
          <p:cNvSpPr/>
          <p:nvPr/>
        </p:nvSpPr>
        <p:spPr>
          <a:xfrm>
            <a:off x="1658112" y="5660136"/>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12" name="Oval 11">
            <a:extLst>
              <a:ext uri="{FF2B5EF4-FFF2-40B4-BE49-F238E27FC236}">
                <a16:creationId xmlns:a16="http://schemas.microsoft.com/office/drawing/2014/main" id="{180C3CA7-8465-BC42-9A98-3A2A2BA8B857}"/>
              </a:ext>
            </a:extLst>
          </p:cNvPr>
          <p:cNvSpPr/>
          <p:nvPr/>
        </p:nvSpPr>
        <p:spPr>
          <a:xfrm>
            <a:off x="3152339" y="5251037"/>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216CFACD-9EF1-9F42-931B-3FC4227148F7}"/>
              </a:ext>
            </a:extLst>
          </p:cNvPr>
          <p:cNvSpPr/>
          <p:nvPr/>
        </p:nvSpPr>
        <p:spPr>
          <a:xfrm>
            <a:off x="2749296" y="494928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E31AF731-DD07-AF41-939E-AB6266CF5C71}"/>
              </a:ext>
            </a:extLst>
          </p:cNvPr>
          <p:cNvSpPr/>
          <p:nvPr/>
        </p:nvSpPr>
        <p:spPr>
          <a:xfrm>
            <a:off x="3303215" y="4866989"/>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E5C10BE6-E559-184B-9596-C174022B8E34}"/>
              </a:ext>
            </a:extLst>
          </p:cNvPr>
          <p:cNvSpPr/>
          <p:nvPr/>
        </p:nvSpPr>
        <p:spPr>
          <a:xfrm>
            <a:off x="2388053" y="5440870"/>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0032938B-CBE0-D149-81A8-5F0F8608C56B}"/>
              </a:ext>
            </a:extLst>
          </p:cNvPr>
          <p:cNvSpPr/>
          <p:nvPr/>
        </p:nvSpPr>
        <p:spPr>
          <a:xfrm>
            <a:off x="5025191" y="5084064"/>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76A47C62-B09E-2E41-BCC3-F966DA053BF1}"/>
              </a:ext>
            </a:extLst>
          </p:cNvPr>
          <p:cNvSpPr/>
          <p:nvPr/>
        </p:nvSpPr>
        <p:spPr>
          <a:xfrm>
            <a:off x="4750871" y="5625941"/>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a:extLst>
              <a:ext uri="{FF2B5EF4-FFF2-40B4-BE49-F238E27FC236}">
                <a16:creationId xmlns:a16="http://schemas.microsoft.com/office/drawing/2014/main" id="{629E8164-E7CC-2C48-AF91-19E025F241D4}"/>
              </a:ext>
            </a:extLst>
          </p:cNvPr>
          <p:cNvSpPr/>
          <p:nvPr/>
        </p:nvSpPr>
        <p:spPr>
          <a:xfrm>
            <a:off x="5311703" y="5742432"/>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19" name="Oval 18">
            <a:extLst>
              <a:ext uri="{FF2B5EF4-FFF2-40B4-BE49-F238E27FC236}">
                <a16:creationId xmlns:a16="http://schemas.microsoft.com/office/drawing/2014/main" id="{FB7C7622-6D1C-6F42-B877-E145A44031F8}"/>
              </a:ext>
            </a:extLst>
          </p:cNvPr>
          <p:cNvSpPr/>
          <p:nvPr/>
        </p:nvSpPr>
        <p:spPr>
          <a:xfrm>
            <a:off x="6805930" y="5333333"/>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9D5B8A5E-3A70-B34C-B565-19494C19654C}"/>
              </a:ext>
            </a:extLst>
          </p:cNvPr>
          <p:cNvSpPr/>
          <p:nvPr/>
        </p:nvSpPr>
        <p:spPr>
          <a:xfrm>
            <a:off x="6402887" y="5031581"/>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5DC8C480-41FF-244F-A03C-B9B3BFF7461C}"/>
              </a:ext>
            </a:extLst>
          </p:cNvPr>
          <p:cNvSpPr/>
          <p:nvPr/>
        </p:nvSpPr>
        <p:spPr>
          <a:xfrm>
            <a:off x="6956806" y="4949285"/>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59EA765D-C94B-2D40-A69C-ADF9AC4A693E}"/>
              </a:ext>
            </a:extLst>
          </p:cNvPr>
          <p:cNvSpPr/>
          <p:nvPr/>
        </p:nvSpPr>
        <p:spPr>
          <a:xfrm>
            <a:off x="5989574" y="5509260"/>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74521BDD-E0A4-6A41-9468-81FB1DB62208}"/>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4" name="Slide Number Placeholder 3">
            <a:extLst>
              <a:ext uri="{FF2B5EF4-FFF2-40B4-BE49-F238E27FC236}">
                <a16:creationId xmlns:a16="http://schemas.microsoft.com/office/drawing/2014/main" id="{04FFB3F9-8465-804A-A87A-4A761CBB8C1D}"/>
              </a:ext>
            </a:extLst>
          </p:cNvPr>
          <p:cNvSpPr>
            <a:spLocks noGrp="1"/>
          </p:cNvSpPr>
          <p:nvPr>
            <p:ph type="sldNum" sz="quarter" idx="12"/>
          </p:nvPr>
        </p:nvSpPr>
        <p:spPr/>
        <p:txBody>
          <a:bodyPr/>
          <a:lstStyle/>
          <a:p>
            <a:fld id="{160847C4-C153-934D-B234-B5C1EA6118B1}" type="slidenum">
              <a:rPr lang="en-US" smtClean="0"/>
              <a:t>46</a:t>
            </a:fld>
            <a:endParaRPr lang="en-US"/>
          </a:p>
        </p:txBody>
      </p:sp>
    </p:spTree>
    <p:extLst>
      <p:ext uri="{BB962C8B-B14F-4D97-AF65-F5344CB8AC3E}">
        <p14:creationId xmlns:p14="http://schemas.microsoft.com/office/powerpoint/2010/main" val="172403551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1154B-B557-C142-A5B4-FAFD246299E6}"/>
              </a:ext>
            </a:extLst>
          </p:cNvPr>
          <p:cNvSpPr>
            <a:spLocks noGrp="1"/>
          </p:cNvSpPr>
          <p:nvPr>
            <p:ph type="title"/>
          </p:nvPr>
        </p:nvSpPr>
        <p:spPr/>
        <p:txBody>
          <a:bodyPr>
            <a:normAutofit fontScale="90000"/>
          </a:bodyPr>
          <a:lstStyle/>
          <a:p>
            <a:r>
              <a:rPr lang="en-US" dirty="0"/>
              <a:t>K-means clustering steps (Lloyd):</a:t>
            </a:r>
          </a:p>
        </p:txBody>
      </p:sp>
      <p:sp>
        <p:nvSpPr>
          <p:cNvPr id="3" name="Content Placeholder 2">
            <a:extLst>
              <a:ext uri="{FF2B5EF4-FFF2-40B4-BE49-F238E27FC236}">
                <a16:creationId xmlns:a16="http://schemas.microsoft.com/office/drawing/2014/main" id="{2CFEF902-2FAD-9E49-B918-1E9C3F5580BF}"/>
              </a:ext>
            </a:extLst>
          </p:cNvPr>
          <p:cNvSpPr>
            <a:spLocks noGrp="1"/>
          </p:cNvSpPr>
          <p:nvPr>
            <p:ph idx="1"/>
          </p:nvPr>
        </p:nvSpPr>
        <p:spPr/>
        <p:txBody>
          <a:bodyPr/>
          <a:lstStyle/>
          <a:p>
            <a:r>
              <a:rPr lang="en-US" dirty="0"/>
              <a:t>Start: Random centers</a:t>
            </a:r>
          </a:p>
          <a:p>
            <a:r>
              <a:rPr lang="en-US" dirty="0"/>
              <a:t>Take the sum of the squared distance between data points and all centers</a:t>
            </a:r>
          </a:p>
          <a:p>
            <a:r>
              <a:rPr lang="en-US" dirty="0"/>
              <a:t>Assign a cluster membership to each data point</a:t>
            </a:r>
          </a:p>
          <a:p>
            <a:r>
              <a:rPr lang="en-US" dirty="0"/>
              <a:t>Compute new centers</a:t>
            </a:r>
          </a:p>
          <a:p>
            <a:r>
              <a:rPr lang="en-US" dirty="0"/>
              <a:t>End: if the centers don’t change OR meet iteration threshold </a:t>
            </a:r>
          </a:p>
        </p:txBody>
      </p:sp>
      <p:sp>
        <p:nvSpPr>
          <p:cNvPr id="9" name="Oval 8">
            <a:extLst>
              <a:ext uri="{FF2B5EF4-FFF2-40B4-BE49-F238E27FC236}">
                <a16:creationId xmlns:a16="http://schemas.microsoft.com/office/drawing/2014/main" id="{0B7F24DC-DB63-BC4E-9AD7-88EAE2A8885A}"/>
              </a:ext>
            </a:extLst>
          </p:cNvPr>
          <p:cNvSpPr/>
          <p:nvPr/>
        </p:nvSpPr>
        <p:spPr>
          <a:xfrm>
            <a:off x="1371600" y="5001768"/>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D6221A67-60C8-594B-B977-C97A1F2FD5CA}"/>
              </a:ext>
            </a:extLst>
          </p:cNvPr>
          <p:cNvSpPr/>
          <p:nvPr/>
        </p:nvSpPr>
        <p:spPr>
          <a:xfrm>
            <a:off x="1097280" y="554364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7376C682-4B46-A94E-B0DB-78ED2B0C4CFD}"/>
              </a:ext>
            </a:extLst>
          </p:cNvPr>
          <p:cNvSpPr/>
          <p:nvPr/>
        </p:nvSpPr>
        <p:spPr>
          <a:xfrm>
            <a:off x="1658112" y="5660136"/>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12" name="Oval 11">
            <a:extLst>
              <a:ext uri="{FF2B5EF4-FFF2-40B4-BE49-F238E27FC236}">
                <a16:creationId xmlns:a16="http://schemas.microsoft.com/office/drawing/2014/main" id="{180C3CA7-8465-BC42-9A98-3A2A2BA8B857}"/>
              </a:ext>
            </a:extLst>
          </p:cNvPr>
          <p:cNvSpPr/>
          <p:nvPr/>
        </p:nvSpPr>
        <p:spPr>
          <a:xfrm>
            <a:off x="3152339" y="5251037"/>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216CFACD-9EF1-9F42-931B-3FC4227148F7}"/>
              </a:ext>
            </a:extLst>
          </p:cNvPr>
          <p:cNvSpPr/>
          <p:nvPr/>
        </p:nvSpPr>
        <p:spPr>
          <a:xfrm>
            <a:off x="2749296" y="494928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E31AF731-DD07-AF41-939E-AB6266CF5C71}"/>
              </a:ext>
            </a:extLst>
          </p:cNvPr>
          <p:cNvSpPr/>
          <p:nvPr/>
        </p:nvSpPr>
        <p:spPr>
          <a:xfrm>
            <a:off x="3303215" y="4866989"/>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E5C10BE6-E559-184B-9596-C174022B8E34}"/>
              </a:ext>
            </a:extLst>
          </p:cNvPr>
          <p:cNvSpPr/>
          <p:nvPr/>
        </p:nvSpPr>
        <p:spPr>
          <a:xfrm>
            <a:off x="2388053" y="5440870"/>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0032938B-CBE0-D149-81A8-5F0F8608C56B}"/>
              </a:ext>
            </a:extLst>
          </p:cNvPr>
          <p:cNvSpPr/>
          <p:nvPr/>
        </p:nvSpPr>
        <p:spPr>
          <a:xfrm>
            <a:off x="5025191" y="5084064"/>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76A47C62-B09E-2E41-BCC3-F966DA053BF1}"/>
              </a:ext>
            </a:extLst>
          </p:cNvPr>
          <p:cNvSpPr/>
          <p:nvPr/>
        </p:nvSpPr>
        <p:spPr>
          <a:xfrm>
            <a:off x="4750871" y="5625941"/>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a:extLst>
              <a:ext uri="{FF2B5EF4-FFF2-40B4-BE49-F238E27FC236}">
                <a16:creationId xmlns:a16="http://schemas.microsoft.com/office/drawing/2014/main" id="{629E8164-E7CC-2C48-AF91-19E025F241D4}"/>
              </a:ext>
            </a:extLst>
          </p:cNvPr>
          <p:cNvSpPr/>
          <p:nvPr/>
        </p:nvSpPr>
        <p:spPr>
          <a:xfrm>
            <a:off x="5311703" y="5742432"/>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19" name="Oval 18">
            <a:extLst>
              <a:ext uri="{FF2B5EF4-FFF2-40B4-BE49-F238E27FC236}">
                <a16:creationId xmlns:a16="http://schemas.microsoft.com/office/drawing/2014/main" id="{FB7C7622-6D1C-6F42-B877-E145A44031F8}"/>
              </a:ext>
            </a:extLst>
          </p:cNvPr>
          <p:cNvSpPr/>
          <p:nvPr/>
        </p:nvSpPr>
        <p:spPr>
          <a:xfrm>
            <a:off x="6805930" y="5333333"/>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9D5B8A5E-3A70-B34C-B565-19494C19654C}"/>
              </a:ext>
            </a:extLst>
          </p:cNvPr>
          <p:cNvSpPr/>
          <p:nvPr/>
        </p:nvSpPr>
        <p:spPr>
          <a:xfrm>
            <a:off x="6402887" y="5031581"/>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5DC8C480-41FF-244F-A03C-B9B3BFF7461C}"/>
              </a:ext>
            </a:extLst>
          </p:cNvPr>
          <p:cNvSpPr/>
          <p:nvPr/>
        </p:nvSpPr>
        <p:spPr>
          <a:xfrm>
            <a:off x="6956806" y="4949285"/>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59EA765D-C94B-2D40-A69C-ADF9AC4A693E}"/>
              </a:ext>
            </a:extLst>
          </p:cNvPr>
          <p:cNvSpPr/>
          <p:nvPr/>
        </p:nvSpPr>
        <p:spPr>
          <a:xfrm>
            <a:off x="5989574" y="5509260"/>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C327D297-4A16-0E42-81A7-F0CB492F0607}"/>
              </a:ext>
            </a:extLst>
          </p:cNvPr>
          <p:cNvSpPr/>
          <p:nvPr/>
        </p:nvSpPr>
        <p:spPr>
          <a:xfrm>
            <a:off x="8893103" y="5065776"/>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02A250EE-A202-E743-BCD8-AA29FEB6D834}"/>
              </a:ext>
            </a:extLst>
          </p:cNvPr>
          <p:cNvSpPr/>
          <p:nvPr/>
        </p:nvSpPr>
        <p:spPr>
          <a:xfrm>
            <a:off x="8618783" y="5607653"/>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Oval 31">
            <a:extLst>
              <a:ext uri="{FF2B5EF4-FFF2-40B4-BE49-F238E27FC236}">
                <a16:creationId xmlns:a16="http://schemas.microsoft.com/office/drawing/2014/main" id="{09048F16-D711-714B-8878-9E98225980B6}"/>
              </a:ext>
            </a:extLst>
          </p:cNvPr>
          <p:cNvSpPr/>
          <p:nvPr/>
        </p:nvSpPr>
        <p:spPr>
          <a:xfrm>
            <a:off x="9179615" y="5724144"/>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33" name="Oval 32">
            <a:extLst>
              <a:ext uri="{FF2B5EF4-FFF2-40B4-BE49-F238E27FC236}">
                <a16:creationId xmlns:a16="http://schemas.microsoft.com/office/drawing/2014/main" id="{FC624276-0DBC-BF48-AFF5-E38A0E2EB989}"/>
              </a:ext>
            </a:extLst>
          </p:cNvPr>
          <p:cNvSpPr/>
          <p:nvPr/>
        </p:nvSpPr>
        <p:spPr>
          <a:xfrm>
            <a:off x="10673842" y="5315045"/>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7669B564-65BD-044B-84B7-572CEFFC8A9C}"/>
              </a:ext>
            </a:extLst>
          </p:cNvPr>
          <p:cNvSpPr/>
          <p:nvPr/>
        </p:nvSpPr>
        <p:spPr>
          <a:xfrm>
            <a:off x="10270799" y="5013293"/>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1557C9A1-080E-A54B-8371-BFDDEB5A829A}"/>
              </a:ext>
            </a:extLst>
          </p:cNvPr>
          <p:cNvSpPr/>
          <p:nvPr/>
        </p:nvSpPr>
        <p:spPr>
          <a:xfrm>
            <a:off x="10824718" y="4930997"/>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F4D58B47-2889-9E44-B238-29191E3977BC}"/>
              </a:ext>
            </a:extLst>
          </p:cNvPr>
          <p:cNvSpPr/>
          <p:nvPr/>
        </p:nvSpPr>
        <p:spPr>
          <a:xfrm>
            <a:off x="9857486" y="5490972"/>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5-Point Star 37">
            <a:extLst>
              <a:ext uri="{FF2B5EF4-FFF2-40B4-BE49-F238E27FC236}">
                <a16:creationId xmlns:a16="http://schemas.microsoft.com/office/drawing/2014/main" id="{90E43400-4196-2040-90CB-7E4B47107347}"/>
              </a:ext>
            </a:extLst>
          </p:cNvPr>
          <p:cNvSpPr/>
          <p:nvPr/>
        </p:nvSpPr>
        <p:spPr>
          <a:xfrm>
            <a:off x="10523883" y="5013293"/>
            <a:ext cx="356616" cy="384048"/>
          </a:xfrm>
          <a:prstGeom prst="star5">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9" name="5-Point Star 38">
            <a:extLst>
              <a:ext uri="{FF2B5EF4-FFF2-40B4-BE49-F238E27FC236}">
                <a16:creationId xmlns:a16="http://schemas.microsoft.com/office/drawing/2014/main" id="{A7747629-514F-CC4F-9717-BD626BBD0F3B}"/>
              </a:ext>
            </a:extLst>
          </p:cNvPr>
          <p:cNvSpPr/>
          <p:nvPr/>
        </p:nvSpPr>
        <p:spPr>
          <a:xfrm>
            <a:off x="9125259" y="5305901"/>
            <a:ext cx="356616" cy="384048"/>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A21B948E-952A-6541-BDAE-3B147D42196A}"/>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4" name="Slide Number Placeholder 3">
            <a:extLst>
              <a:ext uri="{FF2B5EF4-FFF2-40B4-BE49-F238E27FC236}">
                <a16:creationId xmlns:a16="http://schemas.microsoft.com/office/drawing/2014/main" id="{A9837788-4892-5544-8E99-FAE43C4338F8}"/>
              </a:ext>
            </a:extLst>
          </p:cNvPr>
          <p:cNvSpPr>
            <a:spLocks noGrp="1"/>
          </p:cNvSpPr>
          <p:nvPr>
            <p:ph type="sldNum" sz="quarter" idx="12"/>
          </p:nvPr>
        </p:nvSpPr>
        <p:spPr/>
        <p:txBody>
          <a:bodyPr/>
          <a:lstStyle/>
          <a:p>
            <a:fld id="{160847C4-C153-934D-B234-B5C1EA6118B1}" type="slidenum">
              <a:rPr lang="en-US" smtClean="0"/>
              <a:t>47</a:t>
            </a:fld>
            <a:endParaRPr lang="en-US"/>
          </a:p>
        </p:txBody>
      </p:sp>
    </p:spTree>
    <p:extLst>
      <p:ext uri="{BB962C8B-B14F-4D97-AF65-F5344CB8AC3E}">
        <p14:creationId xmlns:p14="http://schemas.microsoft.com/office/powerpoint/2010/main" val="57708331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a:extLst>
              <a:ext uri="{FF2B5EF4-FFF2-40B4-BE49-F238E27FC236}">
                <a16:creationId xmlns:a16="http://schemas.microsoft.com/office/drawing/2014/main" id="{A9E98E5B-3635-6C42-BB30-4073A0C274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381000"/>
            <a:ext cx="6096000" cy="6096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83A687DD-D2C8-E34D-965A-549D79215744}"/>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4" name="Slide Number Placeholder 3">
            <a:extLst>
              <a:ext uri="{FF2B5EF4-FFF2-40B4-BE49-F238E27FC236}">
                <a16:creationId xmlns:a16="http://schemas.microsoft.com/office/drawing/2014/main" id="{964EFDAD-4B99-8A45-8643-989D8C70F1D5}"/>
              </a:ext>
            </a:extLst>
          </p:cNvPr>
          <p:cNvSpPr>
            <a:spLocks noGrp="1"/>
          </p:cNvSpPr>
          <p:nvPr>
            <p:ph type="sldNum" sz="quarter" idx="12"/>
          </p:nvPr>
        </p:nvSpPr>
        <p:spPr/>
        <p:txBody>
          <a:bodyPr/>
          <a:lstStyle/>
          <a:p>
            <a:fld id="{160847C4-C153-934D-B234-B5C1EA6118B1}" type="slidenum">
              <a:rPr lang="en-US" smtClean="0"/>
              <a:t>48</a:t>
            </a:fld>
            <a:endParaRPr lang="en-US"/>
          </a:p>
        </p:txBody>
      </p:sp>
      <p:sp>
        <p:nvSpPr>
          <p:cNvPr id="6" name="Rectangle 5">
            <a:extLst>
              <a:ext uri="{FF2B5EF4-FFF2-40B4-BE49-F238E27FC236}">
                <a16:creationId xmlns:a16="http://schemas.microsoft.com/office/drawing/2014/main" id="{CDE829E9-4757-AA4E-A074-57608041952B}"/>
              </a:ext>
            </a:extLst>
          </p:cNvPr>
          <p:cNvSpPr/>
          <p:nvPr/>
        </p:nvSpPr>
        <p:spPr>
          <a:xfrm>
            <a:off x="4868487" y="6179927"/>
            <a:ext cx="6096000" cy="923330"/>
          </a:xfrm>
          <a:prstGeom prst="rect">
            <a:avLst/>
          </a:prstGeom>
        </p:spPr>
        <p:txBody>
          <a:bodyPr>
            <a:spAutoFit/>
          </a:bodyPr>
          <a:lstStyle/>
          <a:p>
            <a:pPr lvl="0">
              <a:defRPr/>
            </a:pPr>
            <a:r>
              <a:rPr lang="en-US" dirty="0">
                <a:hlinkClick r:id="rId4"/>
              </a:rPr>
              <a:t>https://raw.githubusercontent.com/andrewxiechina/DataScience/master/K-Means/k4XcapI.gif</a:t>
            </a:r>
            <a:endParaRPr lang="en-US" dirty="0"/>
          </a:p>
          <a:p>
            <a:endParaRPr lang="en-US" dirty="0"/>
          </a:p>
        </p:txBody>
      </p:sp>
    </p:spTree>
    <p:extLst>
      <p:ext uri="{BB962C8B-B14F-4D97-AF65-F5344CB8AC3E}">
        <p14:creationId xmlns:p14="http://schemas.microsoft.com/office/powerpoint/2010/main" val="382157412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19F6C-42FC-8B4C-AD07-DAC3A7801C0E}"/>
              </a:ext>
            </a:extLst>
          </p:cNvPr>
          <p:cNvSpPr>
            <a:spLocks noGrp="1"/>
          </p:cNvSpPr>
          <p:nvPr>
            <p:ph type="title"/>
          </p:nvPr>
        </p:nvSpPr>
        <p:spPr/>
        <p:txBody>
          <a:bodyPr>
            <a:normAutofit fontScale="90000"/>
          </a:bodyPr>
          <a:lstStyle/>
          <a:p>
            <a:r>
              <a:rPr lang="en-US" dirty="0"/>
              <a:t>K-means cluster application example </a:t>
            </a:r>
          </a:p>
        </p:txBody>
      </p:sp>
      <p:pic>
        <p:nvPicPr>
          <p:cNvPr id="4" name="Picture 3">
            <a:extLst>
              <a:ext uri="{FF2B5EF4-FFF2-40B4-BE49-F238E27FC236}">
                <a16:creationId xmlns:a16="http://schemas.microsoft.com/office/drawing/2014/main" id="{615DD5B2-0EC5-3745-84EC-DBDBA9DDAD7B}"/>
              </a:ext>
            </a:extLst>
          </p:cNvPr>
          <p:cNvPicPr>
            <a:picLocks noChangeAspect="1"/>
          </p:cNvPicPr>
          <p:nvPr/>
        </p:nvPicPr>
        <p:blipFill>
          <a:blip r:embed="rId3"/>
          <a:stretch>
            <a:fillRect/>
          </a:stretch>
        </p:blipFill>
        <p:spPr>
          <a:xfrm>
            <a:off x="3359217" y="2885696"/>
            <a:ext cx="8656054" cy="3602971"/>
          </a:xfrm>
          <a:prstGeom prst="rect">
            <a:avLst/>
          </a:prstGeom>
        </p:spPr>
      </p:pic>
      <p:sp>
        <p:nvSpPr>
          <p:cNvPr id="5" name="Rectangle 4">
            <a:extLst>
              <a:ext uri="{FF2B5EF4-FFF2-40B4-BE49-F238E27FC236}">
                <a16:creationId xmlns:a16="http://schemas.microsoft.com/office/drawing/2014/main" id="{749F1FDF-F38B-9B49-92CA-D4E45CA7B4BB}"/>
              </a:ext>
            </a:extLst>
          </p:cNvPr>
          <p:cNvSpPr/>
          <p:nvPr/>
        </p:nvSpPr>
        <p:spPr>
          <a:xfrm>
            <a:off x="7177576" y="6488668"/>
            <a:ext cx="6096000" cy="369332"/>
          </a:xfrm>
          <a:prstGeom prst="rect">
            <a:avLst/>
          </a:prstGeom>
        </p:spPr>
        <p:txBody>
          <a:bodyPr>
            <a:spAutoFit/>
          </a:bodyPr>
          <a:lstStyle/>
          <a:p>
            <a:r>
              <a:rPr lang="en-US" dirty="0"/>
              <a:t>Chang, </a:t>
            </a:r>
            <a:r>
              <a:rPr lang="en-US" dirty="0" err="1"/>
              <a:t>Ermei</a:t>
            </a:r>
            <a:r>
              <a:rPr lang="en-US" dirty="0"/>
              <a:t> et al,. (2019). </a:t>
            </a:r>
            <a:r>
              <a:rPr lang="en-US" i="1" dirty="0"/>
              <a:t>Forests</a:t>
            </a:r>
            <a:r>
              <a:rPr lang="en-US" dirty="0"/>
              <a:t> 2019, </a:t>
            </a:r>
            <a:r>
              <a:rPr lang="en-US" i="1" dirty="0"/>
              <a:t>10</a:t>
            </a:r>
            <a:r>
              <a:rPr lang="en-US" dirty="0"/>
              <a:t>(5), 393</a:t>
            </a:r>
          </a:p>
        </p:txBody>
      </p:sp>
      <p:pic>
        <p:nvPicPr>
          <p:cNvPr id="6" name="Picture 5">
            <a:extLst>
              <a:ext uri="{FF2B5EF4-FFF2-40B4-BE49-F238E27FC236}">
                <a16:creationId xmlns:a16="http://schemas.microsoft.com/office/drawing/2014/main" id="{04B66350-E02E-9841-97B3-80FADAFED374}"/>
              </a:ext>
            </a:extLst>
          </p:cNvPr>
          <p:cNvPicPr>
            <a:picLocks noChangeAspect="1"/>
          </p:cNvPicPr>
          <p:nvPr/>
        </p:nvPicPr>
        <p:blipFill rotWithShape="1">
          <a:blip r:embed="rId4"/>
          <a:srcRect l="296" t="49770" r="101" b="-845"/>
          <a:stretch/>
        </p:blipFill>
        <p:spPr>
          <a:xfrm>
            <a:off x="0" y="1075523"/>
            <a:ext cx="6476504" cy="1790298"/>
          </a:xfrm>
          <a:prstGeom prst="rect">
            <a:avLst/>
          </a:prstGeom>
        </p:spPr>
      </p:pic>
      <p:sp>
        <p:nvSpPr>
          <p:cNvPr id="7" name="Rectangle 6">
            <a:extLst>
              <a:ext uri="{FF2B5EF4-FFF2-40B4-BE49-F238E27FC236}">
                <a16:creationId xmlns:a16="http://schemas.microsoft.com/office/drawing/2014/main" id="{6947DD2B-6BCD-CB40-A258-22D7B7C223F4}"/>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8" name="Slide Number Placeholder 7">
            <a:extLst>
              <a:ext uri="{FF2B5EF4-FFF2-40B4-BE49-F238E27FC236}">
                <a16:creationId xmlns:a16="http://schemas.microsoft.com/office/drawing/2014/main" id="{AD37D4DC-0B43-3A4D-9B02-8D055B911874}"/>
              </a:ext>
            </a:extLst>
          </p:cNvPr>
          <p:cNvSpPr>
            <a:spLocks noGrp="1"/>
          </p:cNvSpPr>
          <p:nvPr>
            <p:ph type="sldNum" sz="quarter" idx="12"/>
          </p:nvPr>
        </p:nvSpPr>
        <p:spPr/>
        <p:txBody>
          <a:bodyPr/>
          <a:lstStyle/>
          <a:p>
            <a:fld id="{160847C4-C153-934D-B234-B5C1EA6118B1}" type="slidenum">
              <a:rPr lang="en-US" smtClean="0"/>
              <a:t>49</a:t>
            </a:fld>
            <a:endParaRPr lang="en-US"/>
          </a:p>
        </p:txBody>
      </p:sp>
    </p:spTree>
    <p:extLst>
      <p:ext uri="{BB962C8B-B14F-4D97-AF65-F5344CB8AC3E}">
        <p14:creationId xmlns:p14="http://schemas.microsoft.com/office/powerpoint/2010/main" val="35061302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133E1F-9469-9D43-9E2A-5608470299C8}"/>
              </a:ext>
            </a:extLst>
          </p:cNvPr>
          <p:cNvSpPr>
            <a:spLocks noGrp="1"/>
          </p:cNvSpPr>
          <p:nvPr>
            <p:ph type="title"/>
          </p:nvPr>
        </p:nvSpPr>
        <p:spPr/>
        <p:txBody>
          <a:bodyPr>
            <a:normAutofit fontScale="90000"/>
          </a:bodyPr>
          <a:lstStyle/>
          <a:p>
            <a:r>
              <a:rPr lang="en-US" dirty="0"/>
              <a:t>It’s all about prediction!</a:t>
            </a:r>
          </a:p>
        </p:txBody>
      </p:sp>
      <p:pic>
        <p:nvPicPr>
          <p:cNvPr id="8" name="Content Placeholder 7">
            <a:extLst>
              <a:ext uri="{FF2B5EF4-FFF2-40B4-BE49-F238E27FC236}">
                <a16:creationId xmlns:a16="http://schemas.microsoft.com/office/drawing/2014/main" id="{561C5341-ED8C-F342-9C28-CEE8F651412B}"/>
              </a:ext>
            </a:extLst>
          </p:cNvPr>
          <p:cNvPicPr>
            <a:picLocks noGrp="1" noChangeAspect="1"/>
          </p:cNvPicPr>
          <p:nvPr>
            <p:ph idx="1"/>
          </p:nvPr>
        </p:nvPicPr>
        <p:blipFill>
          <a:blip r:embed="rId3"/>
          <a:stretch>
            <a:fillRect/>
          </a:stretch>
        </p:blipFill>
        <p:spPr>
          <a:xfrm>
            <a:off x="6805171" y="2439897"/>
            <a:ext cx="1253653" cy="87464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4" name="Slide Number Placeholder 3">
            <a:extLst>
              <a:ext uri="{FF2B5EF4-FFF2-40B4-BE49-F238E27FC236}">
                <a16:creationId xmlns:a16="http://schemas.microsoft.com/office/drawing/2014/main" id="{DFA7F3FC-7D2E-D948-9ABA-72B50E7D23AB}"/>
              </a:ext>
            </a:extLst>
          </p:cNvPr>
          <p:cNvSpPr>
            <a:spLocks noGrp="1"/>
          </p:cNvSpPr>
          <p:nvPr>
            <p:ph type="sldNum" sz="quarter" idx="12"/>
          </p:nvPr>
        </p:nvSpPr>
        <p:spPr/>
        <p:txBody>
          <a:bodyPr/>
          <a:lstStyle/>
          <a:p>
            <a:fld id="{160847C4-C153-934D-B234-B5C1EA6118B1}" type="slidenum">
              <a:rPr lang="en-US" smtClean="0"/>
              <a:t>5</a:t>
            </a:fld>
            <a:endParaRPr lang="en-US"/>
          </a:p>
        </p:txBody>
      </p:sp>
      <p:pic>
        <p:nvPicPr>
          <p:cNvPr id="6" name="Picture 5">
            <a:extLst>
              <a:ext uri="{FF2B5EF4-FFF2-40B4-BE49-F238E27FC236}">
                <a16:creationId xmlns:a16="http://schemas.microsoft.com/office/drawing/2014/main" id="{70B14A1D-58FF-8C48-A982-5493D865F85B}"/>
              </a:ext>
            </a:extLst>
          </p:cNvPr>
          <p:cNvPicPr>
            <a:picLocks noChangeAspect="1"/>
          </p:cNvPicPr>
          <p:nvPr/>
        </p:nvPicPr>
        <p:blipFill>
          <a:blip r:embed="rId4"/>
          <a:stretch>
            <a:fillRect/>
          </a:stretch>
        </p:blipFill>
        <p:spPr>
          <a:xfrm>
            <a:off x="2676431" y="2410588"/>
            <a:ext cx="1362984" cy="86735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7" name="Picture 6">
            <a:extLst>
              <a:ext uri="{FF2B5EF4-FFF2-40B4-BE49-F238E27FC236}">
                <a16:creationId xmlns:a16="http://schemas.microsoft.com/office/drawing/2014/main" id="{7D048DFB-A574-C547-B304-5F567A202B79}"/>
              </a:ext>
            </a:extLst>
          </p:cNvPr>
          <p:cNvPicPr>
            <a:picLocks noChangeAspect="1"/>
          </p:cNvPicPr>
          <p:nvPr/>
        </p:nvPicPr>
        <p:blipFill rotWithShape="1">
          <a:blip r:embed="rId5"/>
          <a:srcRect r="4662" b="5836"/>
          <a:stretch/>
        </p:blipFill>
        <p:spPr>
          <a:xfrm>
            <a:off x="4884798" y="1022783"/>
            <a:ext cx="1104881" cy="103635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1026" name="Picture 2" descr="Vending Machine Icon – Free Download, PNG and Vector">
            <a:extLst>
              <a:ext uri="{FF2B5EF4-FFF2-40B4-BE49-F238E27FC236}">
                <a16:creationId xmlns:a16="http://schemas.microsoft.com/office/drawing/2014/main" id="{34428F65-FD5A-B940-A288-937545A7E83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56343" y="2469585"/>
            <a:ext cx="1746574" cy="174657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or the Church | Living a 'Green Olive Tree' Kind of Life">
            <a:extLst>
              <a:ext uri="{FF2B5EF4-FFF2-40B4-BE49-F238E27FC236}">
                <a16:creationId xmlns:a16="http://schemas.microsoft.com/office/drawing/2014/main" id="{47271CB3-FD9C-FF44-9DDC-42F44ACF7D1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56648" y="4823635"/>
            <a:ext cx="2698622" cy="1799081"/>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9" name="Down Arrow 8">
            <a:extLst>
              <a:ext uri="{FF2B5EF4-FFF2-40B4-BE49-F238E27FC236}">
                <a16:creationId xmlns:a16="http://schemas.microsoft.com/office/drawing/2014/main" id="{48DF8780-469F-194C-A42F-823E9A15D775}"/>
              </a:ext>
            </a:extLst>
          </p:cNvPr>
          <p:cNvSpPr/>
          <p:nvPr/>
        </p:nvSpPr>
        <p:spPr>
          <a:xfrm>
            <a:off x="5290274" y="2048651"/>
            <a:ext cx="315685" cy="350009"/>
          </a:xfrm>
          <a:prstGeom prst="downArrow">
            <a:avLst/>
          </a:prstGeom>
          <a:noFill/>
          <a:ln w="952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US"/>
          </a:p>
        </p:txBody>
      </p:sp>
      <p:sp>
        <p:nvSpPr>
          <p:cNvPr id="12" name="Down Arrow 11">
            <a:extLst>
              <a:ext uri="{FF2B5EF4-FFF2-40B4-BE49-F238E27FC236}">
                <a16:creationId xmlns:a16="http://schemas.microsoft.com/office/drawing/2014/main" id="{0ACABEBA-8E8F-2B4C-9DD8-0375CF72B5A3}"/>
              </a:ext>
            </a:extLst>
          </p:cNvPr>
          <p:cNvSpPr/>
          <p:nvPr/>
        </p:nvSpPr>
        <p:spPr>
          <a:xfrm rot="16200000">
            <a:off x="4083671" y="2699013"/>
            <a:ext cx="315685" cy="350009"/>
          </a:xfrm>
          <a:prstGeom prst="downArrow">
            <a:avLst/>
          </a:prstGeom>
          <a:noFill/>
          <a:ln w="952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US"/>
          </a:p>
        </p:txBody>
      </p:sp>
      <p:sp>
        <p:nvSpPr>
          <p:cNvPr id="13" name="Down Arrow 12">
            <a:extLst>
              <a:ext uri="{FF2B5EF4-FFF2-40B4-BE49-F238E27FC236}">
                <a16:creationId xmlns:a16="http://schemas.microsoft.com/office/drawing/2014/main" id="{7C2D1928-9E3B-5346-93F3-D6B7C2894549}"/>
              </a:ext>
            </a:extLst>
          </p:cNvPr>
          <p:cNvSpPr/>
          <p:nvPr/>
        </p:nvSpPr>
        <p:spPr>
          <a:xfrm rot="5400000">
            <a:off x="6420079" y="2702214"/>
            <a:ext cx="315685" cy="350009"/>
          </a:xfrm>
          <a:prstGeom prst="downArrow">
            <a:avLst/>
          </a:prstGeom>
          <a:noFill/>
          <a:ln w="952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US"/>
          </a:p>
        </p:txBody>
      </p:sp>
      <p:sp>
        <p:nvSpPr>
          <p:cNvPr id="14" name="Down Arrow 13">
            <a:extLst>
              <a:ext uri="{FF2B5EF4-FFF2-40B4-BE49-F238E27FC236}">
                <a16:creationId xmlns:a16="http://schemas.microsoft.com/office/drawing/2014/main" id="{EE993518-700C-5F4A-BCDB-9658F586EC1A}"/>
              </a:ext>
            </a:extLst>
          </p:cNvPr>
          <p:cNvSpPr/>
          <p:nvPr/>
        </p:nvSpPr>
        <p:spPr>
          <a:xfrm>
            <a:off x="5290274" y="4216159"/>
            <a:ext cx="315685" cy="350009"/>
          </a:xfrm>
          <a:prstGeom prst="downArrow">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6020309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4B59C6-31B6-954A-AE17-0D215F61A0A0}"/>
              </a:ext>
            </a:extLst>
          </p:cNvPr>
          <p:cNvSpPr>
            <a:spLocks noGrp="1"/>
          </p:cNvSpPr>
          <p:nvPr>
            <p:ph type="title"/>
          </p:nvPr>
        </p:nvSpPr>
        <p:spPr/>
        <p:txBody>
          <a:bodyPr>
            <a:normAutofit fontScale="90000"/>
          </a:bodyPr>
          <a:lstStyle/>
          <a:p>
            <a:r>
              <a:rPr lang="en-US" dirty="0"/>
              <a:t>K-means clustering</a:t>
            </a:r>
          </a:p>
        </p:txBody>
      </p:sp>
      <p:sp>
        <p:nvSpPr>
          <p:cNvPr id="3" name="Content Placeholder 2">
            <a:extLst>
              <a:ext uri="{FF2B5EF4-FFF2-40B4-BE49-F238E27FC236}">
                <a16:creationId xmlns:a16="http://schemas.microsoft.com/office/drawing/2014/main" id="{99F067EB-7A05-1443-92D0-EAE68F596B9F}"/>
              </a:ext>
            </a:extLst>
          </p:cNvPr>
          <p:cNvSpPr>
            <a:spLocks noGrp="1"/>
          </p:cNvSpPr>
          <p:nvPr>
            <p:ph idx="1"/>
          </p:nvPr>
        </p:nvSpPr>
        <p:spPr/>
        <p:txBody>
          <a:bodyPr/>
          <a:lstStyle/>
          <a:p>
            <a:pPr marL="0" indent="0">
              <a:buNone/>
            </a:pPr>
            <a:r>
              <a:rPr lang="en-US" b="1" dirty="0"/>
              <a:t>Pros:</a:t>
            </a:r>
          </a:p>
          <a:p>
            <a:pPr lvl="1"/>
            <a:r>
              <a:rPr lang="en-US" dirty="0"/>
              <a:t>Simple and fast</a:t>
            </a:r>
          </a:p>
          <a:p>
            <a:endParaRPr lang="en-US" dirty="0"/>
          </a:p>
          <a:p>
            <a:pPr marL="0" indent="0">
              <a:buNone/>
            </a:pPr>
            <a:r>
              <a:rPr lang="en-US" b="1" dirty="0"/>
              <a:t>Cons:</a:t>
            </a:r>
          </a:p>
          <a:p>
            <a:pPr lvl="1"/>
            <a:r>
              <a:rPr lang="en-US" dirty="0"/>
              <a:t>Sensitive to the initial random selection of centers</a:t>
            </a:r>
          </a:p>
          <a:p>
            <a:pPr lvl="1"/>
            <a:r>
              <a:rPr lang="en-US" dirty="0"/>
              <a:t>Computationally expensive</a:t>
            </a:r>
          </a:p>
          <a:p>
            <a:pPr lvl="1"/>
            <a:r>
              <a:rPr lang="en-US" dirty="0"/>
              <a:t>Sensitive to the scale of data and outliers</a:t>
            </a:r>
          </a:p>
        </p:txBody>
      </p:sp>
      <p:sp>
        <p:nvSpPr>
          <p:cNvPr id="4" name="Rectangle 3">
            <a:extLst>
              <a:ext uri="{FF2B5EF4-FFF2-40B4-BE49-F238E27FC236}">
                <a16:creationId xmlns:a16="http://schemas.microsoft.com/office/drawing/2014/main" id="{E7DFE4B0-8174-E04A-BE4D-F052D3D65A1E}"/>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5" name="Slide Number Placeholder 4">
            <a:extLst>
              <a:ext uri="{FF2B5EF4-FFF2-40B4-BE49-F238E27FC236}">
                <a16:creationId xmlns:a16="http://schemas.microsoft.com/office/drawing/2014/main" id="{F8C8FC6B-F3C3-5149-8A27-FDD65359E748}"/>
              </a:ext>
            </a:extLst>
          </p:cNvPr>
          <p:cNvSpPr>
            <a:spLocks noGrp="1"/>
          </p:cNvSpPr>
          <p:nvPr>
            <p:ph type="sldNum" sz="quarter" idx="12"/>
          </p:nvPr>
        </p:nvSpPr>
        <p:spPr/>
        <p:txBody>
          <a:bodyPr/>
          <a:lstStyle/>
          <a:p>
            <a:fld id="{160847C4-C153-934D-B234-B5C1EA6118B1}" type="slidenum">
              <a:rPr lang="en-US" smtClean="0"/>
              <a:t>50</a:t>
            </a:fld>
            <a:endParaRPr lang="en-US"/>
          </a:p>
        </p:txBody>
      </p:sp>
    </p:spTree>
    <p:extLst>
      <p:ext uri="{BB962C8B-B14F-4D97-AF65-F5344CB8AC3E}">
        <p14:creationId xmlns:p14="http://schemas.microsoft.com/office/powerpoint/2010/main" val="131587651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E77B46-0237-FF4C-9DC9-716A3E72A02B}"/>
              </a:ext>
            </a:extLst>
          </p:cNvPr>
          <p:cNvSpPr>
            <a:spLocks noGrp="1"/>
          </p:cNvSpPr>
          <p:nvPr>
            <p:ph type="title"/>
          </p:nvPr>
        </p:nvSpPr>
        <p:spPr/>
        <p:txBody>
          <a:bodyPr>
            <a:normAutofit fontScale="90000"/>
          </a:bodyPr>
          <a:lstStyle/>
          <a:p>
            <a:r>
              <a:rPr lang="en-US" dirty="0"/>
              <a:t>K-means clustering</a:t>
            </a:r>
          </a:p>
        </p:txBody>
      </p:sp>
      <p:sp>
        <p:nvSpPr>
          <p:cNvPr id="3" name="Content Placeholder 2">
            <a:extLst>
              <a:ext uri="{FF2B5EF4-FFF2-40B4-BE49-F238E27FC236}">
                <a16:creationId xmlns:a16="http://schemas.microsoft.com/office/drawing/2014/main" id="{D10EF4ED-B9BB-4245-96EE-498B4AE800D8}"/>
              </a:ext>
            </a:extLst>
          </p:cNvPr>
          <p:cNvSpPr>
            <a:spLocks noGrp="1"/>
          </p:cNvSpPr>
          <p:nvPr>
            <p:ph idx="1"/>
          </p:nvPr>
        </p:nvSpPr>
        <p:spPr/>
        <p:txBody>
          <a:bodyPr/>
          <a:lstStyle/>
          <a:p>
            <a:r>
              <a:rPr lang="en-US" dirty="0"/>
              <a:t>Initialization matters!</a:t>
            </a:r>
          </a:p>
        </p:txBody>
      </p:sp>
      <p:sp>
        <p:nvSpPr>
          <p:cNvPr id="7" name="Rectangle 6">
            <a:extLst>
              <a:ext uri="{FF2B5EF4-FFF2-40B4-BE49-F238E27FC236}">
                <a16:creationId xmlns:a16="http://schemas.microsoft.com/office/drawing/2014/main" id="{FC7C7F58-3B91-394D-8868-17935536E16D}"/>
              </a:ext>
            </a:extLst>
          </p:cNvPr>
          <p:cNvSpPr/>
          <p:nvPr/>
        </p:nvSpPr>
        <p:spPr>
          <a:xfrm>
            <a:off x="7728727" y="6487844"/>
            <a:ext cx="4463273" cy="369332"/>
          </a:xfrm>
          <a:prstGeom prst="rect">
            <a:avLst/>
          </a:prstGeom>
        </p:spPr>
        <p:txBody>
          <a:bodyPr wrap="none">
            <a:spAutoFit/>
          </a:bodyPr>
          <a:lstStyle/>
          <a:p>
            <a:r>
              <a:rPr lang="en-US" dirty="0" err="1"/>
              <a:t>Grigorios</a:t>
            </a:r>
            <a:r>
              <a:rPr lang="en-US" dirty="0"/>
              <a:t> </a:t>
            </a:r>
            <a:r>
              <a:rPr lang="en-US" dirty="0" err="1"/>
              <a:t>Tzortzis</a:t>
            </a:r>
            <a:r>
              <a:rPr lang="en-US" dirty="0"/>
              <a:t> , Pattern Recognition (2014)</a:t>
            </a:r>
          </a:p>
        </p:txBody>
      </p:sp>
      <p:pic>
        <p:nvPicPr>
          <p:cNvPr id="4" name="Picture 3">
            <a:extLst>
              <a:ext uri="{FF2B5EF4-FFF2-40B4-BE49-F238E27FC236}">
                <a16:creationId xmlns:a16="http://schemas.microsoft.com/office/drawing/2014/main" id="{D2C68B40-5471-1247-9D01-275BF5E9E0A6}"/>
              </a:ext>
            </a:extLst>
          </p:cNvPr>
          <p:cNvPicPr>
            <a:picLocks noChangeAspect="1"/>
          </p:cNvPicPr>
          <p:nvPr/>
        </p:nvPicPr>
        <p:blipFill rotWithShape="1">
          <a:blip r:embed="rId3"/>
          <a:srcRect l="33811" t="13784"/>
          <a:stretch/>
        </p:blipFill>
        <p:spPr>
          <a:xfrm>
            <a:off x="1911928" y="1878077"/>
            <a:ext cx="8525436" cy="3782059"/>
          </a:xfrm>
          <a:prstGeom prst="rect">
            <a:avLst/>
          </a:prstGeom>
        </p:spPr>
      </p:pic>
      <p:sp>
        <p:nvSpPr>
          <p:cNvPr id="6" name="Rectangle 5">
            <a:extLst>
              <a:ext uri="{FF2B5EF4-FFF2-40B4-BE49-F238E27FC236}">
                <a16:creationId xmlns:a16="http://schemas.microsoft.com/office/drawing/2014/main" id="{78A96F8B-AD41-214E-8BA6-6C10D9B70215}"/>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5" name="Slide Number Placeholder 4">
            <a:extLst>
              <a:ext uri="{FF2B5EF4-FFF2-40B4-BE49-F238E27FC236}">
                <a16:creationId xmlns:a16="http://schemas.microsoft.com/office/drawing/2014/main" id="{092AC406-E2F7-AB45-BA05-F9CC40B27B45}"/>
              </a:ext>
            </a:extLst>
          </p:cNvPr>
          <p:cNvSpPr>
            <a:spLocks noGrp="1"/>
          </p:cNvSpPr>
          <p:nvPr>
            <p:ph type="sldNum" sz="quarter" idx="12"/>
          </p:nvPr>
        </p:nvSpPr>
        <p:spPr/>
        <p:txBody>
          <a:bodyPr/>
          <a:lstStyle/>
          <a:p>
            <a:fld id="{160847C4-C153-934D-B234-B5C1EA6118B1}" type="slidenum">
              <a:rPr lang="en-US" smtClean="0"/>
              <a:t>51</a:t>
            </a:fld>
            <a:endParaRPr lang="en-US"/>
          </a:p>
        </p:txBody>
      </p:sp>
    </p:spTree>
    <p:extLst>
      <p:ext uri="{BB962C8B-B14F-4D97-AF65-F5344CB8AC3E}">
        <p14:creationId xmlns:p14="http://schemas.microsoft.com/office/powerpoint/2010/main" val="141220185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1033F8C-73D0-924D-BD04-2F3A1237C412}"/>
              </a:ext>
            </a:extLst>
          </p:cNvPr>
          <p:cNvPicPr>
            <a:picLocks noChangeAspect="1"/>
          </p:cNvPicPr>
          <p:nvPr/>
        </p:nvPicPr>
        <p:blipFill>
          <a:blip r:embed="rId3"/>
          <a:stretch>
            <a:fillRect/>
          </a:stretch>
        </p:blipFill>
        <p:spPr>
          <a:xfrm>
            <a:off x="2108200" y="989078"/>
            <a:ext cx="6986373" cy="5684772"/>
          </a:xfrm>
          <a:prstGeom prst="rect">
            <a:avLst/>
          </a:prstGeom>
        </p:spPr>
      </p:pic>
      <p:sp>
        <p:nvSpPr>
          <p:cNvPr id="2" name="Title 1">
            <a:extLst>
              <a:ext uri="{FF2B5EF4-FFF2-40B4-BE49-F238E27FC236}">
                <a16:creationId xmlns:a16="http://schemas.microsoft.com/office/drawing/2014/main" id="{7C21BD3F-C1E5-2B47-A69C-F0B3DC6DA1A8}"/>
              </a:ext>
            </a:extLst>
          </p:cNvPr>
          <p:cNvSpPr>
            <a:spLocks noGrp="1"/>
          </p:cNvSpPr>
          <p:nvPr>
            <p:ph type="title"/>
          </p:nvPr>
        </p:nvSpPr>
        <p:spPr/>
        <p:txBody>
          <a:bodyPr>
            <a:normAutofit fontScale="90000"/>
          </a:bodyPr>
          <a:lstStyle/>
          <a:p>
            <a:r>
              <a:rPr lang="en-US" dirty="0"/>
              <a:t>K-means clustering, determine k</a:t>
            </a:r>
          </a:p>
        </p:txBody>
      </p:sp>
      <p:sp>
        <p:nvSpPr>
          <p:cNvPr id="4" name="TextBox 3">
            <a:extLst>
              <a:ext uri="{FF2B5EF4-FFF2-40B4-BE49-F238E27FC236}">
                <a16:creationId xmlns:a16="http://schemas.microsoft.com/office/drawing/2014/main" id="{EDBB9E9A-7CD1-B64F-AB4F-5B88D6A9E7B7}"/>
              </a:ext>
            </a:extLst>
          </p:cNvPr>
          <p:cNvSpPr txBox="1"/>
          <p:nvPr/>
        </p:nvSpPr>
        <p:spPr>
          <a:xfrm rot="16200000">
            <a:off x="436419" y="3106882"/>
            <a:ext cx="3597075" cy="369332"/>
          </a:xfrm>
          <a:prstGeom prst="rect">
            <a:avLst/>
          </a:prstGeom>
          <a:solidFill>
            <a:schemeClr val="bg1"/>
          </a:solidFill>
        </p:spPr>
        <p:txBody>
          <a:bodyPr wrap="none" rtlCol="0">
            <a:spAutoFit/>
          </a:bodyPr>
          <a:lstStyle/>
          <a:p>
            <a:r>
              <a:rPr lang="en-US" dirty="0"/>
              <a:t>Model performance measure (error)</a:t>
            </a:r>
          </a:p>
        </p:txBody>
      </p:sp>
      <p:sp>
        <p:nvSpPr>
          <p:cNvPr id="5" name="Rectangle 4">
            <a:extLst>
              <a:ext uri="{FF2B5EF4-FFF2-40B4-BE49-F238E27FC236}">
                <a16:creationId xmlns:a16="http://schemas.microsoft.com/office/drawing/2014/main" id="{234525F7-05DA-9F4C-9801-961E483C7FB4}"/>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3" name="Slide Number Placeholder 2">
            <a:extLst>
              <a:ext uri="{FF2B5EF4-FFF2-40B4-BE49-F238E27FC236}">
                <a16:creationId xmlns:a16="http://schemas.microsoft.com/office/drawing/2014/main" id="{5C16E96D-586F-8D40-9C2A-B25F71003981}"/>
              </a:ext>
            </a:extLst>
          </p:cNvPr>
          <p:cNvSpPr>
            <a:spLocks noGrp="1"/>
          </p:cNvSpPr>
          <p:nvPr>
            <p:ph type="sldNum" sz="quarter" idx="12"/>
          </p:nvPr>
        </p:nvSpPr>
        <p:spPr/>
        <p:txBody>
          <a:bodyPr/>
          <a:lstStyle/>
          <a:p>
            <a:fld id="{160847C4-C153-934D-B234-B5C1EA6118B1}" type="slidenum">
              <a:rPr lang="en-US" smtClean="0"/>
              <a:t>52</a:t>
            </a:fld>
            <a:endParaRPr lang="en-US"/>
          </a:p>
        </p:txBody>
      </p:sp>
    </p:spTree>
    <p:extLst>
      <p:ext uri="{BB962C8B-B14F-4D97-AF65-F5344CB8AC3E}">
        <p14:creationId xmlns:p14="http://schemas.microsoft.com/office/powerpoint/2010/main" val="38416969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129A23-AA6A-124A-8E7A-431EE14DB0C4}"/>
              </a:ext>
            </a:extLst>
          </p:cNvPr>
          <p:cNvSpPr>
            <a:spLocks noGrp="1"/>
          </p:cNvSpPr>
          <p:nvPr>
            <p:ph type="title"/>
          </p:nvPr>
        </p:nvSpPr>
        <p:spPr/>
        <p:txBody>
          <a:bodyPr>
            <a:normAutofit fontScale="90000"/>
          </a:bodyPr>
          <a:lstStyle/>
          <a:p>
            <a:r>
              <a:rPr lang="en-US" dirty="0"/>
              <a:t>within-cluster sum of squares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078F4D29-056F-DA4D-994E-F607A7841E1C}"/>
                  </a:ext>
                </a:extLst>
              </p:cNvPr>
              <p:cNvSpPr>
                <a:spLocks noGrp="1"/>
              </p:cNvSpPr>
              <p:nvPr>
                <p:ph idx="1"/>
              </p:nvPr>
            </p:nvSpPr>
            <p:spPr/>
            <p:txBody>
              <a:bodyPr/>
              <a:lstStyle/>
              <a:p>
                <a:pPr marL="0" indent="0">
                  <a:buNone/>
                </a:pPr>
                <a:endParaRPr lang="en-US" i="1" dirty="0">
                  <a:latin typeface="Cambria Math" panose="02040503050406030204" pitchFamily="18" charset="0"/>
                </a:endParaRPr>
              </a:p>
              <a:p>
                <a:pPr marL="0" indent="0">
                  <a:buNone/>
                </a:pPr>
                <a:endParaRPr lang="en-US" i="1" dirty="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nary>
                        <m:naryPr>
                          <m:chr m:val="∑"/>
                          <m:ctrlPr>
                            <a:rPr lang="en-US" i="1" smtClean="0">
                              <a:latin typeface="Cambria Math" panose="02040503050406030204" pitchFamily="18" charset="0"/>
                            </a:rPr>
                          </m:ctrlPr>
                        </m:naryPr>
                        <m:sub>
                          <m:r>
                            <m:rPr>
                              <m:brk m:alnAt="23"/>
                            </m:rPr>
                            <a:rPr lang="en-US" b="0" i="1" smtClean="0">
                              <a:latin typeface="Cambria Math" panose="02040503050406030204" pitchFamily="18" charset="0"/>
                            </a:rPr>
                            <m:t>𝑘</m:t>
                          </m:r>
                          <m:r>
                            <a:rPr lang="en-US" b="0" i="1" smtClean="0">
                              <a:latin typeface="Cambria Math" panose="02040503050406030204" pitchFamily="18" charset="0"/>
                            </a:rPr>
                            <m:t>=1</m:t>
                          </m:r>
                        </m:sub>
                        <m:sup>
                          <m:r>
                            <a:rPr lang="en-US" b="0" i="1" smtClean="0">
                              <a:latin typeface="Cambria Math" panose="02040503050406030204" pitchFamily="18" charset="0"/>
                            </a:rPr>
                            <m:t>𝐾</m:t>
                          </m:r>
                        </m:sup>
                        <m:e>
                          <m:nary>
                            <m:naryPr>
                              <m:chr m:val="∑"/>
                              <m:supHide m:val="on"/>
                              <m:ctrlPr>
                                <a:rPr lang="en-US" i="1" smtClean="0">
                                  <a:latin typeface="Cambria Math" panose="02040503050406030204" pitchFamily="18" charset="0"/>
                                </a:rPr>
                              </m:ctrlPr>
                            </m:naryPr>
                            <m:sub>
                              <m:r>
                                <m:rPr>
                                  <m:brk m:alnAt="7"/>
                                </m:rPr>
                                <a:rPr lang="en-US" b="0" i="1" smtClean="0">
                                  <a:latin typeface="Cambria Math" panose="02040503050406030204" pitchFamily="18" charset="0"/>
                                </a:rPr>
                                <m:t>𝑖</m:t>
                              </m:r>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𝑆</m:t>
                                  </m:r>
                                </m:e>
                                <m:sub>
                                  <m:r>
                                    <a:rPr lang="en-US" b="0" i="1" smtClean="0">
                                      <a:latin typeface="Cambria Math" panose="02040503050406030204" pitchFamily="18" charset="0"/>
                                      <a:ea typeface="Cambria Math" panose="02040503050406030204" pitchFamily="18" charset="0"/>
                                    </a:rPr>
                                    <m:t>𝑘</m:t>
                                  </m:r>
                                </m:sub>
                              </m:sSub>
                            </m:sub>
                            <m:sup/>
                            <m:e>
                              <m:nary>
                                <m:naryPr>
                                  <m:chr m:val="∑"/>
                                  <m:limLoc m:val="subSup"/>
                                  <m:ctrlPr>
                                    <a:rPr lang="en-US" i="1" smtClean="0">
                                      <a:latin typeface="Cambria Math" panose="02040503050406030204" pitchFamily="18" charset="0"/>
                                    </a:rPr>
                                  </m:ctrlPr>
                                </m:naryPr>
                                <m:sub>
                                  <m:r>
                                    <m:rPr>
                                      <m:brk m:alnAt="25"/>
                                    </m:rPr>
                                    <a:rPr lang="en-US" b="0" i="1" smtClean="0">
                                      <a:latin typeface="Cambria Math" panose="02040503050406030204" pitchFamily="18" charset="0"/>
                                    </a:rPr>
                                    <m:t>𝑗</m:t>
                                  </m:r>
                                  <m:r>
                                    <a:rPr lang="en-US" b="0" i="1" smtClean="0">
                                      <a:latin typeface="Cambria Math" panose="02040503050406030204" pitchFamily="18" charset="0"/>
                                    </a:rPr>
                                    <m:t>=1</m:t>
                                  </m:r>
                                </m:sub>
                                <m:sup>
                                  <m:r>
                                    <a:rPr lang="en-US" b="0" i="1" smtClean="0">
                                      <a:latin typeface="Cambria Math" panose="02040503050406030204" pitchFamily="18" charset="0"/>
                                    </a:rPr>
                                    <m:t>𝑃</m:t>
                                  </m:r>
                                </m:sup>
                                <m:e>
                                  <m:sSup>
                                    <m:sSupPr>
                                      <m:ctrlPr>
                                        <a:rPr lang="en-US" i="1" smtClean="0">
                                          <a:latin typeface="Cambria Math" panose="02040503050406030204" pitchFamily="18" charset="0"/>
                                        </a:rPr>
                                      </m:ctrlPr>
                                    </m:sSupPr>
                                    <m:e>
                                      <m:r>
                                        <a:rPr lang="en-US" b="0" i="1" smtClean="0">
                                          <a:latin typeface="Cambria Math" panose="02040503050406030204" pitchFamily="18" charset="0"/>
                                        </a:rPr>
                                        <m:t>(</m:t>
                                      </m:r>
                                      <m:sSubSup>
                                        <m:sSubSupPr>
                                          <m:ctrlPr>
                                            <a:rPr lang="en-US" b="0" i="1" smtClean="0">
                                              <a:latin typeface="Cambria Math" panose="02040503050406030204" pitchFamily="18" charset="0"/>
                                            </a:rPr>
                                          </m:ctrlPr>
                                        </m:sSubSupPr>
                                        <m:e>
                                          <m:r>
                                            <a:rPr lang="en-US" b="0" i="1" smtClean="0">
                                              <a:latin typeface="Cambria Math" panose="02040503050406030204" pitchFamily="18" charset="0"/>
                                            </a:rPr>
                                            <m:t>𝑥</m:t>
                                          </m:r>
                                        </m:e>
                                        <m:sub>
                                          <m:r>
                                            <a:rPr lang="en-US" b="0" i="1" smtClean="0">
                                              <a:latin typeface="Cambria Math" panose="02040503050406030204" pitchFamily="18" charset="0"/>
                                            </a:rPr>
                                            <m:t>𝑖𝑗</m:t>
                                          </m:r>
                                        </m:sub>
                                        <m:sup/>
                                      </m:sSubSup>
                                      <m:r>
                                        <a:rPr lang="en-US" b="0" i="1" smtClean="0">
                                          <a:latin typeface="Cambria Math" panose="02040503050406030204" pitchFamily="18" charset="0"/>
                                        </a:rPr>
                                        <m:t>−</m:t>
                                      </m:r>
                                      <m:sSubSup>
                                        <m:sSubSupPr>
                                          <m:ctrlPr>
                                            <a:rPr lang="en-US" i="1">
                                              <a:latin typeface="Cambria Math" panose="02040503050406030204" pitchFamily="18" charset="0"/>
                                            </a:rPr>
                                          </m:ctrlPr>
                                        </m:sSubSupPr>
                                        <m:e>
                                          <m:acc>
                                            <m:accPr>
                                              <m:chr m:val="̅"/>
                                              <m:ctrlPr>
                                                <a:rPr lang="en-US" i="1" smtClean="0">
                                                  <a:latin typeface="Cambria Math" panose="02040503050406030204" pitchFamily="18" charset="0"/>
                                                </a:rPr>
                                              </m:ctrlPr>
                                            </m:accPr>
                                            <m:e>
                                              <m:r>
                                                <a:rPr lang="en-US" i="1">
                                                  <a:latin typeface="Cambria Math" panose="02040503050406030204" pitchFamily="18" charset="0"/>
                                                </a:rPr>
                                                <m:t>𝑥</m:t>
                                              </m:r>
                                            </m:e>
                                          </m:acc>
                                        </m:e>
                                        <m:sub>
                                          <m:r>
                                            <a:rPr lang="en-US" b="0" i="1" smtClean="0">
                                              <a:latin typeface="Cambria Math" panose="02040503050406030204" pitchFamily="18" charset="0"/>
                                            </a:rPr>
                                            <m:t>𝑘</m:t>
                                          </m:r>
                                          <m:r>
                                            <a:rPr lang="en-US" i="1">
                                              <a:latin typeface="Cambria Math" panose="02040503050406030204" pitchFamily="18" charset="0"/>
                                            </a:rPr>
                                            <m:t>𝑗</m:t>
                                          </m:r>
                                        </m:sub>
                                        <m:sup/>
                                      </m:sSubSup>
                                      <m:r>
                                        <a:rPr lang="en-US" b="0" i="1" smtClean="0">
                                          <a:latin typeface="Cambria Math" panose="02040503050406030204" pitchFamily="18" charset="0"/>
                                        </a:rPr>
                                        <m:t>)</m:t>
                                      </m:r>
                                    </m:e>
                                    <m:sup>
                                      <m:r>
                                        <a:rPr lang="en-US" b="0" i="1" smtClean="0">
                                          <a:latin typeface="Cambria Math" panose="02040503050406030204" pitchFamily="18" charset="0"/>
                                        </a:rPr>
                                        <m:t>2</m:t>
                                      </m:r>
                                    </m:sup>
                                  </m:sSup>
                                </m:e>
                              </m:nary>
                            </m:e>
                          </m:nary>
                        </m:e>
                      </m:nary>
                    </m:oMath>
                  </m:oMathPara>
                </a14:m>
                <a:endParaRPr lang="en-US" dirty="0"/>
              </a:p>
              <a:p>
                <a:endParaRPr lang="en-US" dirty="0"/>
              </a:p>
              <a:p>
                <a:pPr marL="0" indent="0" algn="ctr">
                  <a:buNone/>
                </a:pPr>
                <a:r>
                  <a:rPr lang="en-US" dirty="0"/>
                  <a:t>where k is the kth cluster, </a:t>
                </a:r>
                <a14:m>
                  <m:oMath xmlns:m="http://schemas.openxmlformats.org/officeDocument/2006/math">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𝑆</m:t>
                        </m:r>
                      </m:e>
                      <m:sub>
                        <m:r>
                          <a:rPr lang="en-US" i="1">
                            <a:latin typeface="Cambria Math" panose="02040503050406030204" pitchFamily="18" charset="0"/>
                            <a:ea typeface="Cambria Math" panose="02040503050406030204" pitchFamily="18" charset="0"/>
                          </a:rPr>
                          <m:t>𝑘</m:t>
                        </m:r>
                      </m:sub>
                    </m:sSub>
                  </m:oMath>
                </a14:m>
                <a:r>
                  <a:rPr lang="en-US" dirty="0"/>
                  <a:t> is the cluster set of the kth cluster, and j is the </a:t>
                </a:r>
                <a:r>
                  <a:rPr lang="en-US" dirty="0" err="1"/>
                  <a:t>jth</a:t>
                </a:r>
                <a:r>
                  <a:rPr lang="en-US" dirty="0"/>
                  <a:t> element of each data point</a:t>
                </a:r>
              </a:p>
            </p:txBody>
          </p:sp>
        </mc:Choice>
        <mc:Fallback xmlns="">
          <p:sp>
            <p:nvSpPr>
              <p:cNvPr id="3" name="Content Placeholder 2">
                <a:extLst>
                  <a:ext uri="{FF2B5EF4-FFF2-40B4-BE49-F238E27FC236}">
                    <a16:creationId xmlns:a16="http://schemas.microsoft.com/office/drawing/2014/main" id="{078F4D29-056F-DA4D-994E-F607A7841E1C}"/>
                  </a:ext>
                </a:extLst>
              </p:cNvPr>
              <p:cNvSpPr>
                <a:spLocks noGrp="1" noRot="1" noChangeAspect="1" noMove="1" noResize="1" noEditPoints="1" noAdjustHandles="1" noChangeArrowheads="1" noChangeShapeType="1" noTextEdit="1"/>
              </p:cNvSpPr>
              <p:nvPr>
                <p:ph idx="1"/>
              </p:nvPr>
            </p:nvSpPr>
            <p:spPr>
              <a:blipFill>
                <a:blip r:embed="rId3"/>
                <a:stretch>
                  <a:fillRect t="-10687"/>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50498B75-4E7D-6C4E-A36D-EE65925F2ACC}"/>
              </a:ext>
            </a:extLst>
          </p:cNvPr>
          <p:cNvSpPr>
            <a:spLocks noGrp="1"/>
          </p:cNvSpPr>
          <p:nvPr>
            <p:ph type="sldNum" sz="quarter" idx="12"/>
          </p:nvPr>
        </p:nvSpPr>
        <p:spPr/>
        <p:txBody>
          <a:bodyPr/>
          <a:lstStyle/>
          <a:p>
            <a:fld id="{160847C4-C153-934D-B234-B5C1EA6118B1}" type="slidenum">
              <a:rPr lang="en-US" smtClean="0"/>
              <a:t>53</a:t>
            </a:fld>
            <a:endParaRPr lang="en-US"/>
          </a:p>
        </p:txBody>
      </p:sp>
    </p:spTree>
    <p:extLst>
      <p:ext uri="{BB962C8B-B14F-4D97-AF65-F5344CB8AC3E}">
        <p14:creationId xmlns:p14="http://schemas.microsoft.com/office/powerpoint/2010/main" val="379732633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46BDB1-04D9-7747-B870-ECAE5932F894}"/>
              </a:ext>
            </a:extLst>
          </p:cNvPr>
          <p:cNvSpPr>
            <a:spLocks noGrp="1"/>
          </p:cNvSpPr>
          <p:nvPr>
            <p:ph type="title"/>
          </p:nvPr>
        </p:nvSpPr>
        <p:spPr/>
        <p:txBody>
          <a:bodyPr>
            <a:normAutofit fontScale="90000"/>
          </a:bodyPr>
          <a:lstStyle/>
          <a:p>
            <a:r>
              <a:rPr lang="en-US" dirty="0"/>
              <a:t>Survey time &amp; Coffee break</a:t>
            </a:r>
          </a:p>
        </p:txBody>
      </p:sp>
      <p:sp>
        <p:nvSpPr>
          <p:cNvPr id="3" name="Content Placeholder 2">
            <a:extLst>
              <a:ext uri="{FF2B5EF4-FFF2-40B4-BE49-F238E27FC236}">
                <a16:creationId xmlns:a16="http://schemas.microsoft.com/office/drawing/2014/main" id="{2F761722-86E2-B24D-9E10-FFD5DA99F78E}"/>
              </a:ext>
            </a:extLst>
          </p:cNvPr>
          <p:cNvSpPr>
            <a:spLocks noGrp="1"/>
          </p:cNvSpPr>
          <p:nvPr>
            <p:ph idx="1"/>
          </p:nvPr>
        </p:nvSpPr>
        <p:spPr/>
        <p:txBody>
          <a:bodyPr/>
          <a:lstStyle/>
          <a:p>
            <a:pPr marL="0" indent="0" algn="ctr">
              <a:buNone/>
            </a:pPr>
            <a:endParaRPr lang="en-US" dirty="0"/>
          </a:p>
          <a:p>
            <a:pPr marL="0" indent="0" algn="ctr">
              <a:buNone/>
            </a:pPr>
            <a:endParaRPr lang="en-US" dirty="0"/>
          </a:p>
          <a:p>
            <a:pPr marL="0" indent="0" algn="ctr">
              <a:buNone/>
            </a:pPr>
            <a:r>
              <a:rPr lang="en-US" dirty="0">
                <a:hlinkClick r:id="rId2"/>
              </a:rPr>
              <a:t>https://www.surveymonkey.com/r/F75J6VZ</a:t>
            </a:r>
            <a:endParaRPr lang="en-US" dirty="0"/>
          </a:p>
          <a:p>
            <a:pPr marL="0" indent="0" algn="ctr">
              <a:buNone/>
            </a:pPr>
            <a:endParaRPr lang="en-US" dirty="0"/>
          </a:p>
          <a:p>
            <a:pPr marL="0" indent="0" algn="ctr">
              <a:buNone/>
            </a:pPr>
            <a:endParaRPr lang="en-US" dirty="0"/>
          </a:p>
        </p:txBody>
      </p:sp>
      <p:sp>
        <p:nvSpPr>
          <p:cNvPr id="4" name="Slide Number Placeholder 3">
            <a:extLst>
              <a:ext uri="{FF2B5EF4-FFF2-40B4-BE49-F238E27FC236}">
                <a16:creationId xmlns:a16="http://schemas.microsoft.com/office/drawing/2014/main" id="{EAA6D040-56D0-C94D-A282-61CD57F69625}"/>
              </a:ext>
            </a:extLst>
          </p:cNvPr>
          <p:cNvSpPr>
            <a:spLocks noGrp="1"/>
          </p:cNvSpPr>
          <p:nvPr>
            <p:ph type="sldNum" sz="quarter" idx="12"/>
          </p:nvPr>
        </p:nvSpPr>
        <p:spPr/>
        <p:txBody>
          <a:bodyPr/>
          <a:lstStyle/>
          <a:p>
            <a:fld id="{160847C4-C153-934D-B234-B5C1EA6118B1}" type="slidenum">
              <a:rPr lang="en-US" smtClean="0"/>
              <a:t>54</a:t>
            </a:fld>
            <a:endParaRPr lang="en-US"/>
          </a:p>
        </p:txBody>
      </p:sp>
    </p:spTree>
    <p:extLst>
      <p:ext uri="{BB962C8B-B14F-4D97-AF65-F5344CB8AC3E}">
        <p14:creationId xmlns:p14="http://schemas.microsoft.com/office/powerpoint/2010/main" val="205428983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8CD78C-40E4-654D-B4E4-D27E0A6A6609}"/>
              </a:ext>
            </a:extLst>
          </p:cNvPr>
          <p:cNvSpPr>
            <a:spLocks noGrp="1"/>
          </p:cNvSpPr>
          <p:nvPr>
            <p:ph type="title"/>
          </p:nvPr>
        </p:nvSpPr>
        <p:spPr>
          <a:xfrm>
            <a:off x="3568700" y="2532253"/>
            <a:ext cx="5054600" cy="896747"/>
          </a:xfrm>
        </p:spPr>
        <p:style>
          <a:lnRef idx="0">
            <a:schemeClr val="dk1"/>
          </a:lnRef>
          <a:fillRef idx="3">
            <a:schemeClr val="dk1"/>
          </a:fillRef>
          <a:effectRef idx="3">
            <a:schemeClr val="dk1"/>
          </a:effectRef>
          <a:fontRef idx="minor">
            <a:schemeClr val="lt1"/>
          </a:fontRef>
        </p:style>
        <p:txBody>
          <a:bodyPr>
            <a:normAutofit/>
          </a:bodyPr>
          <a:lstStyle/>
          <a:p>
            <a:r>
              <a:rPr lang="en-US" dirty="0"/>
              <a:t>K-means practice</a:t>
            </a:r>
          </a:p>
        </p:txBody>
      </p:sp>
      <p:sp>
        <p:nvSpPr>
          <p:cNvPr id="4" name="Slide Number Placeholder 3">
            <a:extLst>
              <a:ext uri="{FF2B5EF4-FFF2-40B4-BE49-F238E27FC236}">
                <a16:creationId xmlns:a16="http://schemas.microsoft.com/office/drawing/2014/main" id="{21FB55C3-D1E9-FD4B-BA9B-06CA78BAD580}"/>
              </a:ext>
            </a:extLst>
          </p:cNvPr>
          <p:cNvSpPr>
            <a:spLocks noGrp="1"/>
          </p:cNvSpPr>
          <p:nvPr>
            <p:ph type="sldNum" sz="quarter" idx="12"/>
          </p:nvPr>
        </p:nvSpPr>
        <p:spPr/>
        <p:txBody>
          <a:bodyPr/>
          <a:lstStyle/>
          <a:p>
            <a:fld id="{160847C4-C153-934D-B234-B5C1EA6118B1}" type="slidenum">
              <a:rPr lang="en-US" smtClean="0"/>
              <a:t>55</a:t>
            </a:fld>
            <a:endParaRPr lang="en-US"/>
          </a:p>
        </p:txBody>
      </p:sp>
    </p:spTree>
    <p:extLst>
      <p:ext uri="{BB962C8B-B14F-4D97-AF65-F5344CB8AC3E}">
        <p14:creationId xmlns:p14="http://schemas.microsoft.com/office/powerpoint/2010/main" val="359256033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A76E-CB05-0F45-9319-A1E1C64BE8C1}"/>
              </a:ext>
            </a:extLst>
          </p:cNvPr>
          <p:cNvSpPr>
            <a:spLocks noGrp="1"/>
          </p:cNvSpPr>
          <p:nvPr>
            <p:ph type="title"/>
          </p:nvPr>
        </p:nvSpPr>
        <p:spPr/>
        <p:txBody>
          <a:bodyPr>
            <a:normAutofit fontScale="90000"/>
          </a:bodyPr>
          <a:lstStyle/>
          <a:p>
            <a:r>
              <a:rPr lang="en-US" dirty="0"/>
              <a:t>What we are going to learn</a:t>
            </a:r>
            <a:br>
              <a:rPr lang="en-US" dirty="0"/>
            </a:br>
            <a:endParaRPr lang="en-US" dirty="0"/>
          </a:p>
        </p:txBody>
      </p:sp>
      <p:sp>
        <p:nvSpPr>
          <p:cNvPr id="6" name="Title 1">
            <a:extLst>
              <a:ext uri="{FF2B5EF4-FFF2-40B4-BE49-F238E27FC236}">
                <a16:creationId xmlns:a16="http://schemas.microsoft.com/office/drawing/2014/main" id="{245630B8-05F2-C747-B239-4697C5DD86E6}"/>
              </a:ext>
            </a:extLst>
          </p:cNvPr>
          <p:cNvSpPr txBox="1">
            <a:spLocks/>
          </p:cNvSpPr>
          <p:nvPr/>
        </p:nvSpPr>
        <p:spPr>
          <a:xfrm>
            <a:off x="838200" y="365125"/>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endParaRPr lang="en-US" dirty="0"/>
          </a:p>
        </p:txBody>
      </p:sp>
      <p:sp>
        <p:nvSpPr>
          <p:cNvPr id="16" name="Slide Number Placeholder 15">
            <a:extLst>
              <a:ext uri="{FF2B5EF4-FFF2-40B4-BE49-F238E27FC236}">
                <a16:creationId xmlns:a16="http://schemas.microsoft.com/office/drawing/2014/main" id="{DBB4452F-23A9-D049-9F7C-F64A36C7B82D}"/>
              </a:ext>
            </a:extLst>
          </p:cNvPr>
          <p:cNvSpPr>
            <a:spLocks noGrp="1"/>
          </p:cNvSpPr>
          <p:nvPr>
            <p:ph type="sldNum" sz="quarter" idx="12"/>
          </p:nvPr>
        </p:nvSpPr>
        <p:spPr/>
        <p:txBody>
          <a:bodyPr/>
          <a:lstStyle/>
          <a:p>
            <a:fld id="{160847C4-C153-934D-B234-B5C1EA6118B1}" type="slidenum">
              <a:rPr lang="en-US" smtClean="0"/>
              <a:t>56</a:t>
            </a:fld>
            <a:endParaRPr lang="en-US"/>
          </a:p>
        </p:txBody>
      </p:sp>
      <p:sp>
        <p:nvSpPr>
          <p:cNvPr id="18" name="Rounded Rectangle 17">
            <a:extLst>
              <a:ext uri="{FF2B5EF4-FFF2-40B4-BE49-F238E27FC236}">
                <a16:creationId xmlns:a16="http://schemas.microsoft.com/office/drawing/2014/main" id="{37B30A24-FD1C-6A47-AC2E-28F5E827DF7D}"/>
              </a:ext>
            </a:extLst>
          </p:cNvPr>
          <p:cNvSpPr/>
          <p:nvPr/>
        </p:nvSpPr>
        <p:spPr>
          <a:xfrm>
            <a:off x="4679331" y="3095407"/>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K-Means</a:t>
            </a:r>
            <a:endParaRPr lang="en-US" b="1" dirty="0">
              <a:ln/>
              <a:noFill/>
            </a:endParaRPr>
          </a:p>
        </p:txBody>
      </p:sp>
      <p:sp>
        <p:nvSpPr>
          <p:cNvPr id="12" name="Rounded Rectangle 11">
            <a:extLst>
              <a:ext uri="{FF2B5EF4-FFF2-40B4-BE49-F238E27FC236}">
                <a16:creationId xmlns:a16="http://schemas.microsoft.com/office/drawing/2014/main" id="{DF386CA5-D72C-A942-9270-A41FCF48AC8C}"/>
              </a:ext>
            </a:extLst>
          </p:cNvPr>
          <p:cNvSpPr/>
          <p:nvPr/>
        </p:nvSpPr>
        <p:spPr>
          <a:xfrm>
            <a:off x="4679332" y="1225757"/>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K-Nearest</a:t>
            </a:r>
            <a:r>
              <a:rPr lang="en-US" b="1" dirty="0">
                <a:ln/>
                <a:solidFill>
                  <a:schemeClr val="accent3"/>
                </a:solidFill>
              </a:rPr>
              <a:t> </a:t>
            </a:r>
            <a:r>
              <a:rPr lang="en-US" dirty="0">
                <a:ln w="0"/>
                <a:solidFill>
                  <a:schemeClr val="tx1"/>
                </a:solidFill>
                <a:effectLst>
                  <a:outerShdw blurRad="38100" dist="19050" dir="2700000" algn="tl" rotWithShape="0">
                    <a:schemeClr val="dk1">
                      <a:alpha val="40000"/>
                    </a:schemeClr>
                  </a:outerShdw>
                </a:effectLst>
              </a:rPr>
              <a:t>Neighbor</a:t>
            </a:r>
            <a:endParaRPr lang="en-US" b="1" dirty="0">
              <a:ln/>
              <a:noFill/>
            </a:endParaRPr>
          </a:p>
        </p:txBody>
      </p:sp>
      <p:sp>
        <p:nvSpPr>
          <p:cNvPr id="13" name="Rounded Rectangle 12">
            <a:extLst>
              <a:ext uri="{FF2B5EF4-FFF2-40B4-BE49-F238E27FC236}">
                <a16:creationId xmlns:a16="http://schemas.microsoft.com/office/drawing/2014/main" id="{666E4FC4-AB19-444C-B26F-29DE4B0216C3}"/>
              </a:ext>
            </a:extLst>
          </p:cNvPr>
          <p:cNvSpPr/>
          <p:nvPr/>
        </p:nvSpPr>
        <p:spPr>
          <a:xfrm>
            <a:off x="4679331" y="5067963"/>
            <a:ext cx="2648607" cy="903890"/>
          </a:xfrm>
          <a:prstGeom prst="round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Decision Tree</a:t>
            </a:r>
            <a:endParaRPr lang="en-US" b="1" dirty="0">
              <a:ln/>
              <a:noFill/>
            </a:endParaRPr>
          </a:p>
        </p:txBody>
      </p:sp>
    </p:spTree>
    <p:extLst>
      <p:ext uri="{BB962C8B-B14F-4D97-AF65-F5344CB8AC3E}">
        <p14:creationId xmlns:p14="http://schemas.microsoft.com/office/powerpoint/2010/main" val="132904651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60236845-2093-0846-9023-7D477A5BDF4E}"/>
              </a:ext>
            </a:extLst>
          </p:cNvPr>
          <p:cNvCxnSpPr>
            <a:cxnSpLocks/>
          </p:cNvCxnSpPr>
          <p:nvPr/>
        </p:nvCxnSpPr>
        <p:spPr>
          <a:xfrm flipH="1">
            <a:off x="6215270" y="3560268"/>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16" name="Straight Connector 15">
            <a:extLst>
              <a:ext uri="{FF2B5EF4-FFF2-40B4-BE49-F238E27FC236}">
                <a16:creationId xmlns:a16="http://schemas.microsoft.com/office/drawing/2014/main" id="{05CEB07C-9CBD-0C40-AB28-FDC506DC38AA}"/>
              </a:ext>
            </a:extLst>
          </p:cNvPr>
          <p:cNvCxnSpPr>
            <a:cxnSpLocks/>
          </p:cNvCxnSpPr>
          <p:nvPr/>
        </p:nvCxnSpPr>
        <p:spPr>
          <a:xfrm>
            <a:off x="7132155" y="3465374"/>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18" name="Straight Connector 17">
            <a:extLst>
              <a:ext uri="{FF2B5EF4-FFF2-40B4-BE49-F238E27FC236}">
                <a16:creationId xmlns:a16="http://schemas.microsoft.com/office/drawing/2014/main" id="{AB2207FF-D08F-5442-AA05-534F0AEB6565}"/>
              </a:ext>
            </a:extLst>
          </p:cNvPr>
          <p:cNvCxnSpPr>
            <a:cxnSpLocks/>
          </p:cNvCxnSpPr>
          <p:nvPr/>
        </p:nvCxnSpPr>
        <p:spPr>
          <a:xfrm>
            <a:off x="8637104" y="2164809"/>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11" name="Straight Connector 10">
            <a:extLst>
              <a:ext uri="{FF2B5EF4-FFF2-40B4-BE49-F238E27FC236}">
                <a16:creationId xmlns:a16="http://schemas.microsoft.com/office/drawing/2014/main" id="{378C7C42-A1C2-3542-9E31-FFC62C36A177}"/>
              </a:ext>
            </a:extLst>
          </p:cNvPr>
          <p:cNvCxnSpPr>
            <a:cxnSpLocks/>
          </p:cNvCxnSpPr>
          <p:nvPr/>
        </p:nvCxnSpPr>
        <p:spPr>
          <a:xfrm flipH="1">
            <a:off x="7578587" y="2067339"/>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sp>
        <p:nvSpPr>
          <p:cNvPr id="2" name="Title 1">
            <a:extLst>
              <a:ext uri="{FF2B5EF4-FFF2-40B4-BE49-F238E27FC236}">
                <a16:creationId xmlns:a16="http://schemas.microsoft.com/office/drawing/2014/main" id="{238F68EA-2E7E-B141-9446-F52DC873079F}"/>
              </a:ext>
            </a:extLst>
          </p:cNvPr>
          <p:cNvSpPr>
            <a:spLocks noGrp="1"/>
          </p:cNvSpPr>
          <p:nvPr>
            <p:ph type="title"/>
          </p:nvPr>
        </p:nvSpPr>
        <p:spPr/>
        <p:txBody>
          <a:bodyPr>
            <a:normAutofit fontScale="90000"/>
          </a:bodyPr>
          <a:lstStyle/>
          <a:p>
            <a:r>
              <a:rPr lang="en-US" dirty="0"/>
              <a:t>Decision Tree</a:t>
            </a:r>
          </a:p>
        </p:txBody>
      </p:sp>
      <p:sp>
        <p:nvSpPr>
          <p:cNvPr id="3" name="Content Placeholder 2">
            <a:extLst>
              <a:ext uri="{FF2B5EF4-FFF2-40B4-BE49-F238E27FC236}">
                <a16:creationId xmlns:a16="http://schemas.microsoft.com/office/drawing/2014/main" id="{CD5E20AA-B2A9-A046-B3D1-397091D8AB20}"/>
              </a:ext>
            </a:extLst>
          </p:cNvPr>
          <p:cNvSpPr>
            <a:spLocks noGrp="1"/>
          </p:cNvSpPr>
          <p:nvPr>
            <p:ph idx="1"/>
          </p:nvPr>
        </p:nvSpPr>
        <p:spPr/>
        <p:txBody>
          <a:bodyPr/>
          <a:lstStyle/>
          <a:p>
            <a:r>
              <a:rPr lang="en-US" dirty="0"/>
              <a:t>Node: attributes</a:t>
            </a:r>
          </a:p>
          <a:p>
            <a:r>
              <a:rPr lang="en-US" dirty="0"/>
              <a:t>Leaf node: label</a:t>
            </a:r>
          </a:p>
          <a:p>
            <a:r>
              <a:rPr lang="en-US" dirty="0"/>
              <a:t>Edge: connection between</a:t>
            </a:r>
          </a:p>
          <a:p>
            <a:pPr marL="0" indent="0">
              <a:buNone/>
            </a:pPr>
            <a:r>
              <a:rPr lang="en-US" dirty="0"/>
              <a:t>	   nodes </a:t>
            </a:r>
          </a:p>
          <a:p>
            <a:endParaRPr lang="en-US" dirty="0"/>
          </a:p>
          <a:p>
            <a:pPr marL="0" indent="0">
              <a:buNone/>
            </a:pPr>
            <a:endParaRPr lang="en-US" dirty="0"/>
          </a:p>
          <a:p>
            <a:endParaRPr lang="en-US" dirty="0"/>
          </a:p>
        </p:txBody>
      </p:sp>
      <p:sp>
        <p:nvSpPr>
          <p:cNvPr id="4" name="Oval 3">
            <a:extLst>
              <a:ext uri="{FF2B5EF4-FFF2-40B4-BE49-F238E27FC236}">
                <a16:creationId xmlns:a16="http://schemas.microsoft.com/office/drawing/2014/main" id="{FD182482-3229-4B49-9FF4-C0352D1C89F2}"/>
              </a:ext>
            </a:extLst>
          </p:cNvPr>
          <p:cNvSpPr/>
          <p:nvPr/>
        </p:nvSpPr>
        <p:spPr>
          <a:xfrm>
            <a:off x="7871791" y="1395743"/>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Root node</a:t>
            </a:r>
          </a:p>
        </p:txBody>
      </p:sp>
      <p:sp>
        <p:nvSpPr>
          <p:cNvPr id="7" name="Oval 6">
            <a:extLst>
              <a:ext uri="{FF2B5EF4-FFF2-40B4-BE49-F238E27FC236}">
                <a16:creationId xmlns:a16="http://schemas.microsoft.com/office/drawing/2014/main" id="{CD2F15EA-E86A-7F4C-9476-232D4D783AB6}"/>
              </a:ext>
            </a:extLst>
          </p:cNvPr>
          <p:cNvSpPr/>
          <p:nvPr/>
        </p:nvSpPr>
        <p:spPr>
          <a:xfrm>
            <a:off x="6539948" y="2716744"/>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Internal </a:t>
            </a:r>
          </a:p>
          <a:p>
            <a:pPr algn="ctr"/>
            <a:r>
              <a:rPr lang="en-US" sz="1400" dirty="0"/>
              <a:t>node</a:t>
            </a:r>
          </a:p>
        </p:txBody>
      </p:sp>
      <p:sp>
        <p:nvSpPr>
          <p:cNvPr id="9" name="Oval 8">
            <a:extLst>
              <a:ext uri="{FF2B5EF4-FFF2-40B4-BE49-F238E27FC236}">
                <a16:creationId xmlns:a16="http://schemas.microsoft.com/office/drawing/2014/main" id="{F0BEB73B-B6E0-FE41-B03F-0777A308D7D0}"/>
              </a:ext>
            </a:extLst>
          </p:cNvPr>
          <p:cNvSpPr/>
          <p:nvPr/>
        </p:nvSpPr>
        <p:spPr>
          <a:xfrm>
            <a:off x="7394713" y="4115818"/>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Leaf node</a:t>
            </a:r>
          </a:p>
        </p:txBody>
      </p:sp>
      <p:sp>
        <p:nvSpPr>
          <p:cNvPr id="10" name="Oval 9">
            <a:extLst>
              <a:ext uri="{FF2B5EF4-FFF2-40B4-BE49-F238E27FC236}">
                <a16:creationId xmlns:a16="http://schemas.microsoft.com/office/drawing/2014/main" id="{68C6084B-97D9-D64A-85AD-F70827DFBA52}"/>
              </a:ext>
            </a:extLst>
          </p:cNvPr>
          <p:cNvSpPr/>
          <p:nvPr/>
        </p:nvSpPr>
        <p:spPr>
          <a:xfrm>
            <a:off x="5771322" y="4104262"/>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Leaf node</a:t>
            </a:r>
          </a:p>
        </p:txBody>
      </p:sp>
      <p:sp>
        <p:nvSpPr>
          <p:cNvPr id="13" name="Rectangle 12">
            <a:extLst>
              <a:ext uri="{FF2B5EF4-FFF2-40B4-BE49-F238E27FC236}">
                <a16:creationId xmlns:a16="http://schemas.microsoft.com/office/drawing/2014/main" id="{3B64F31C-7CBA-CF42-A545-0803F7FA21C5}"/>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cxnSp>
        <p:nvCxnSpPr>
          <p:cNvPr id="14" name="Straight Connector 13">
            <a:extLst>
              <a:ext uri="{FF2B5EF4-FFF2-40B4-BE49-F238E27FC236}">
                <a16:creationId xmlns:a16="http://schemas.microsoft.com/office/drawing/2014/main" id="{BC73B4CC-5EA2-B442-861A-3F44E84D6769}"/>
              </a:ext>
            </a:extLst>
          </p:cNvPr>
          <p:cNvCxnSpPr>
            <a:cxnSpLocks/>
          </p:cNvCxnSpPr>
          <p:nvPr/>
        </p:nvCxnSpPr>
        <p:spPr>
          <a:xfrm flipH="1">
            <a:off x="8997217" y="3588930"/>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17" name="Straight Connector 16">
            <a:extLst>
              <a:ext uri="{FF2B5EF4-FFF2-40B4-BE49-F238E27FC236}">
                <a16:creationId xmlns:a16="http://schemas.microsoft.com/office/drawing/2014/main" id="{929B9F3D-4228-E747-9BED-E59FCDA89AAB}"/>
              </a:ext>
            </a:extLst>
          </p:cNvPr>
          <p:cNvCxnSpPr>
            <a:cxnSpLocks/>
          </p:cNvCxnSpPr>
          <p:nvPr/>
        </p:nvCxnSpPr>
        <p:spPr>
          <a:xfrm>
            <a:off x="9914102" y="3494036"/>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sp>
        <p:nvSpPr>
          <p:cNvPr id="19" name="Oval 18">
            <a:extLst>
              <a:ext uri="{FF2B5EF4-FFF2-40B4-BE49-F238E27FC236}">
                <a16:creationId xmlns:a16="http://schemas.microsoft.com/office/drawing/2014/main" id="{E43B3CCF-378C-4E4A-9A3E-8EC4113B591F}"/>
              </a:ext>
            </a:extLst>
          </p:cNvPr>
          <p:cNvSpPr/>
          <p:nvPr/>
        </p:nvSpPr>
        <p:spPr>
          <a:xfrm>
            <a:off x="9321895" y="2745406"/>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Internal </a:t>
            </a:r>
          </a:p>
          <a:p>
            <a:pPr algn="ctr"/>
            <a:r>
              <a:rPr lang="en-US" sz="1400" dirty="0"/>
              <a:t>node</a:t>
            </a:r>
          </a:p>
        </p:txBody>
      </p:sp>
      <p:sp>
        <p:nvSpPr>
          <p:cNvPr id="20" name="Oval 19">
            <a:extLst>
              <a:ext uri="{FF2B5EF4-FFF2-40B4-BE49-F238E27FC236}">
                <a16:creationId xmlns:a16="http://schemas.microsoft.com/office/drawing/2014/main" id="{E680E04B-A33A-EC43-9612-E90823B92488}"/>
              </a:ext>
            </a:extLst>
          </p:cNvPr>
          <p:cNvSpPr/>
          <p:nvPr/>
        </p:nvSpPr>
        <p:spPr>
          <a:xfrm>
            <a:off x="10176660" y="4144480"/>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Leaf node</a:t>
            </a:r>
          </a:p>
        </p:txBody>
      </p:sp>
      <p:sp>
        <p:nvSpPr>
          <p:cNvPr id="21" name="Oval 20">
            <a:extLst>
              <a:ext uri="{FF2B5EF4-FFF2-40B4-BE49-F238E27FC236}">
                <a16:creationId xmlns:a16="http://schemas.microsoft.com/office/drawing/2014/main" id="{DDE1EB1A-5B9F-1645-A23D-47FE37E77980}"/>
              </a:ext>
            </a:extLst>
          </p:cNvPr>
          <p:cNvSpPr/>
          <p:nvPr/>
        </p:nvSpPr>
        <p:spPr>
          <a:xfrm>
            <a:off x="8553269" y="4132924"/>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Leaf node</a:t>
            </a:r>
          </a:p>
        </p:txBody>
      </p:sp>
      <p:sp>
        <p:nvSpPr>
          <p:cNvPr id="5" name="Slide Number Placeholder 4">
            <a:extLst>
              <a:ext uri="{FF2B5EF4-FFF2-40B4-BE49-F238E27FC236}">
                <a16:creationId xmlns:a16="http://schemas.microsoft.com/office/drawing/2014/main" id="{B7C0A383-EDE1-8C4E-92E3-C94F85B7E633}"/>
              </a:ext>
            </a:extLst>
          </p:cNvPr>
          <p:cNvSpPr>
            <a:spLocks noGrp="1"/>
          </p:cNvSpPr>
          <p:nvPr>
            <p:ph type="sldNum" sz="quarter" idx="12"/>
          </p:nvPr>
        </p:nvSpPr>
        <p:spPr/>
        <p:txBody>
          <a:bodyPr/>
          <a:lstStyle/>
          <a:p>
            <a:fld id="{160847C4-C153-934D-B234-B5C1EA6118B1}" type="slidenum">
              <a:rPr lang="en-US" smtClean="0"/>
              <a:t>57</a:t>
            </a:fld>
            <a:endParaRPr lang="en-US"/>
          </a:p>
        </p:txBody>
      </p:sp>
    </p:spTree>
    <p:extLst>
      <p:ext uri="{BB962C8B-B14F-4D97-AF65-F5344CB8AC3E}">
        <p14:creationId xmlns:p14="http://schemas.microsoft.com/office/powerpoint/2010/main" val="290948551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Straight Connector 31">
            <a:extLst>
              <a:ext uri="{FF2B5EF4-FFF2-40B4-BE49-F238E27FC236}">
                <a16:creationId xmlns:a16="http://schemas.microsoft.com/office/drawing/2014/main" id="{E353A67F-2254-734D-B084-2CBE0612333A}"/>
              </a:ext>
            </a:extLst>
          </p:cNvPr>
          <p:cNvCxnSpPr>
            <a:cxnSpLocks/>
          </p:cNvCxnSpPr>
          <p:nvPr/>
        </p:nvCxnSpPr>
        <p:spPr>
          <a:xfrm flipH="1">
            <a:off x="4170339" y="3635083"/>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33" name="Straight Connector 32">
            <a:extLst>
              <a:ext uri="{FF2B5EF4-FFF2-40B4-BE49-F238E27FC236}">
                <a16:creationId xmlns:a16="http://schemas.microsoft.com/office/drawing/2014/main" id="{3A7D62FD-1BCA-9243-BDEB-D5FFE18605AB}"/>
              </a:ext>
            </a:extLst>
          </p:cNvPr>
          <p:cNvCxnSpPr>
            <a:cxnSpLocks/>
          </p:cNvCxnSpPr>
          <p:nvPr/>
        </p:nvCxnSpPr>
        <p:spPr>
          <a:xfrm>
            <a:off x="5087224" y="3540189"/>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34" name="Straight Connector 33">
            <a:extLst>
              <a:ext uri="{FF2B5EF4-FFF2-40B4-BE49-F238E27FC236}">
                <a16:creationId xmlns:a16="http://schemas.microsoft.com/office/drawing/2014/main" id="{859A9429-4B5A-9041-9A29-2C7614B1F3E1}"/>
              </a:ext>
            </a:extLst>
          </p:cNvPr>
          <p:cNvCxnSpPr>
            <a:cxnSpLocks/>
          </p:cNvCxnSpPr>
          <p:nvPr/>
        </p:nvCxnSpPr>
        <p:spPr>
          <a:xfrm>
            <a:off x="6592173" y="2239624"/>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35" name="Straight Connector 34">
            <a:extLst>
              <a:ext uri="{FF2B5EF4-FFF2-40B4-BE49-F238E27FC236}">
                <a16:creationId xmlns:a16="http://schemas.microsoft.com/office/drawing/2014/main" id="{593BFD25-FDCB-EC4F-8E12-E602FA24E35C}"/>
              </a:ext>
            </a:extLst>
          </p:cNvPr>
          <p:cNvCxnSpPr>
            <a:cxnSpLocks/>
          </p:cNvCxnSpPr>
          <p:nvPr/>
        </p:nvCxnSpPr>
        <p:spPr>
          <a:xfrm flipH="1">
            <a:off x="5533656" y="2142154"/>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sp>
        <p:nvSpPr>
          <p:cNvPr id="36" name="Oval 35">
            <a:extLst>
              <a:ext uri="{FF2B5EF4-FFF2-40B4-BE49-F238E27FC236}">
                <a16:creationId xmlns:a16="http://schemas.microsoft.com/office/drawing/2014/main" id="{9829F45E-C8DC-BB4F-841E-8AA5506C5E17}"/>
              </a:ext>
            </a:extLst>
          </p:cNvPr>
          <p:cNvSpPr/>
          <p:nvPr/>
        </p:nvSpPr>
        <p:spPr>
          <a:xfrm>
            <a:off x="5826860" y="1470558"/>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Root rule0 </a:t>
            </a:r>
          </a:p>
        </p:txBody>
      </p:sp>
      <p:sp>
        <p:nvSpPr>
          <p:cNvPr id="37" name="Oval 36">
            <a:extLst>
              <a:ext uri="{FF2B5EF4-FFF2-40B4-BE49-F238E27FC236}">
                <a16:creationId xmlns:a16="http://schemas.microsoft.com/office/drawing/2014/main" id="{DC99475D-C32C-E44E-9696-F4C8466FA0E4}"/>
              </a:ext>
            </a:extLst>
          </p:cNvPr>
          <p:cNvSpPr/>
          <p:nvPr/>
        </p:nvSpPr>
        <p:spPr>
          <a:xfrm>
            <a:off x="4495017" y="2791559"/>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Rule A</a:t>
            </a:r>
          </a:p>
        </p:txBody>
      </p:sp>
      <p:sp>
        <p:nvSpPr>
          <p:cNvPr id="38" name="Oval 37">
            <a:extLst>
              <a:ext uri="{FF2B5EF4-FFF2-40B4-BE49-F238E27FC236}">
                <a16:creationId xmlns:a16="http://schemas.microsoft.com/office/drawing/2014/main" id="{D14494E0-2DEC-9E4E-B39C-F308EA52D7A3}"/>
              </a:ext>
            </a:extLst>
          </p:cNvPr>
          <p:cNvSpPr/>
          <p:nvPr/>
        </p:nvSpPr>
        <p:spPr>
          <a:xfrm>
            <a:off x="5349782" y="4190633"/>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Healthy</a:t>
            </a:r>
          </a:p>
        </p:txBody>
      </p:sp>
      <p:sp>
        <p:nvSpPr>
          <p:cNvPr id="39" name="Oval 38">
            <a:extLst>
              <a:ext uri="{FF2B5EF4-FFF2-40B4-BE49-F238E27FC236}">
                <a16:creationId xmlns:a16="http://schemas.microsoft.com/office/drawing/2014/main" id="{721B3A59-7B39-0544-9137-670CBBA05B9E}"/>
              </a:ext>
            </a:extLst>
          </p:cNvPr>
          <p:cNvSpPr/>
          <p:nvPr/>
        </p:nvSpPr>
        <p:spPr>
          <a:xfrm>
            <a:off x="3726391" y="4179077"/>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Disease</a:t>
            </a:r>
          </a:p>
        </p:txBody>
      </p:sp>
      <p:cxnSp>
        <p:nvCxnSpPr>
          <p:cNvPr id="40" name="Straight Connector 39">
            <a:extLst>
              <a:ext uri="{FF2B5EF4-FFF2-40B4-BE49-F238E27FC236}">
                <a16:creationId xmlns:a16="http://schemas.microsoft.com/office/drawing/2014/main" id="{262D0E99-E667-C947-A3D3-23BB5CD77C11}"/>
              </a:ext>
            </a:extLst>
          </p:cNvPr>
          <p:cNvCxnSpPr>
            <a:cxnSpLocks/>
          </p:cNvCxnSpPr>
          <p:nvPr/>
        </p:nvCxnSpPr>
        <p:spPr>
          <a:xfrm flipH="1">
            <a:off x="6952286" y="3663745"/>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41" name="Straight Connector 40">
            <a:extLst>
              <a:ext uri="{FF2B5EF4-FFF2-40B4-BE49-F238E27FC236}">
                <a16:creationId xmlns:a16="http://schemas.microsoft.com/office/drawing/2014/main" id="{EAB0E275-D616-9640-88E8-102163F6D19F}"/>
              </a:ext>
            </a:extLst>
          </p:cNvPr>
          <p:cNvCxnSpPr>
            <a:cxnSpLocks/>
          </p:cNvCxnSpPr>
          <p:nvPr/>
        </p:nvCxnSpPr>
        <p:spPr>
          <a:xfrm>
            <a:off x="7869171" y="3568851"/>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sp>
        <p:nvSpPr>
          <p:cNvPr id="42" name="Oval 41">
            <a:extLst>
              <a:ext uri="{FF2B5EF4-FFF2-40B4-BE49-F238E27FC236}">
                <a16:creationId xmlns:a16="http://schemas.microsoft.com/office/drawing/2014/main" id="{1D3409A6-146D-6C44-99B0-961B318ECDFC}"/>
              </a:ext>
            </a:extLst>
          </p:cNvPr>
          <p:cNvSpPr/>
          <p:nvPr/>
        </p:nvSpPr>
        <p:spPr>
          <a:xfrm>
            <a:off x="7276964" y="2820221"/>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Rule B</a:t>
            </a:r>
          </a:p>
        </p:txBody>
      </p:sp>
      <p:sp>
        <p:nvSpPr>
          <p:cNvPr id="43" name="Oval 42">
            <a:extLst>
              <a:ext uri="{FF2B5EF4-FFF2-40B4-BE49-F238E27FC236}">
                <a16:creationId xmlns:a16="http://schemas.microsoft.com/office/drawing/2014/main" id="{F543CA3B-2824-E647-950A-40FB78E47229}"/>
              </a:ext>
            </a:extLst>
          </p:cNvPr>
          <p:cNvSpPr/>
          <p:nvPr/>
        </p:nvSpPr>
        <p:spPr>
          <a:xfrm>
            <a:off x="8131729" y="4219295"/>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Healthy</a:t>
            </a:r>
          </a:p>
        </p:txBody>
      </p:sp>
      <p:sp>
        <p:nvSpPr>
          <p:cNvPr id="44" name="Oval 43">
            <a:extLst>
              <a:ext uri="{FF2B5EF4-FFF2-40B4-BE49-F238E27FC236}">
                <a16:creationId xmlns:a16="http://schemas.microsoft.com/office/drawing/2014/main" id="{CFEB8FD3-0939-8B4A-A8A4-6D08FF0A8945}"/>
              </a:ext>
            </a:extLst>
          </p:cNvPr>
          <p:cNvSpPr/>
          <p:nvPr/>
        </p:nvSpPr>
        <p:spPr>
          <a:xfrm>
            <a:off x="6508338" y="4207739"/>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Disease</a:t>
            </a:r>
          </a:p>
        </p:txBody>
      </p:sp>
      <p:sp>
        <p:nvSpPr>
          <p:cNvPr id="45" name="Slide Number Placeholder 44">
            <a:extLst>
              <a:ext uri="{FF2B5EF4-FFF2-40B4-BE49-F238E27FC236}">
                <a16:creationId xmlns:a16="http://schemas.microsoft.com/office/drawing/2014/main" id="{D1D49AE9-8176-F846-AAEE-5FF3F8146927}"/>
              </a:ext>
            </a:extLst>
          </p:cNvPr>
          <p:cNvSpPr>
            <a:spLocks noGrp="1"/>
          </p:cNvSpPr>
          <p:nvPr>
            <p:ph type="sldNum" sz="quarter" idx="12"/>
          </p:nvPr>
        </p:nvSpPr>
        <p:spPr/>
        <p:txBody>
          <a:bodyPr/>
          <a:lstStyle/>
          <a:p>
            <a:fld id="{160847C4-C153-934D-B234-B5C1EA6118B1}" type="slidenum">
              <a:rPr lang="en-US" smtClean="0"/>
              <a:t>58</a:t>
            </a:fld>
            <a:endParaRPr lang="en-US"/>
          </a:p>
        </p:txBody>
      </p:sp>
    </p:spTree>
    <p:extLst>
      <p:ext uri="{BB962C8B-B14F-4D97-AF65-F5344CB8AC3E}">
        <p14:creationId xmlns:p14="http://schemas.microsoft.com/office/powerpoint/2010/main" val="234390406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D2028-B1EF-8E4D-96C2-412BADD8A943}"/>
              </a:ext>
            </a:extLst>
          </p:cNvPr>
          <p:cNvSpPr>
            <a:spLocks noGrp="1"/>
          </p:cNvSpPr>
          <p:nvPr>
            <p:ph type="title"/>
          </p:nvPr>
        </p:nvSpPr>
        <p:spPr/>
        <p:txBody>
          <a:bodyPr>
            <a:normAutofit fontScale="90000"/>
          </a:bodyPr>
          <a:lstStyle/>
          <a:p>
            <a:r>
              <a:rPr lang="en-US" dirty="0"/>
              <a:t>Decision Tree: which feature to use?</a:t>
            </a:r>
          </a:p>
        </p:txBody>
      </p:sp>
      <p:sp>
        <p:nvSpPr>
          <p:cNvPr id="3" name="Content Placeholder 2">
            <a:extLst>
              <a:ext uri="{FF2B5EF4-FFF2-40B4-BE49-F238E27FC236}">
                <a16:creationId xmlns:a16="http://schemas.microsoft.com/office/drawing/2014/main" id="{C25123C4-4722-6942-AEE3-0FEF3106E0A0}"/>
              </a:ext>
            </a:extLst>
          </p:cNvPr>
          <p:cNvSpPr>
            <a:spLocks noGrp="1"/>
          </p:cNvSpPr>
          <p:nvPr>
            <p:ph idx="1"/>
          </p:nvPr>
        </p:nvSpPr>
        <p:spPr>
          <a:xfrm>
            <a:off x="7784911" y="1873740"/>
            <a:ext cx="2034654" cy="602158"/>
          </a:xfrm>
        </p:spPr>
        <p:txBody>
          <a:bodyPr/>
          <a:lstStyle/>
          <a:p>
            <a:pPr marL="0" indent="0">
              <a:buNone/>
            </a:pPr>
            <a:r>
              <a:rPr lang="en-US" u="sng" dirty="0"/>
              <a:t>Evaluation</a:t>
            </a:r>
          </a:p>
          <a:p>
            <a:endParaRPr lang="en-US" u="sng" dirty="0"/>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21B1627E-7F00-E148-AAE0-A639BDE3EFA3}"/>
                  </a:ext>
                </a:extLst>
              </p:cNvPr>
              <p:cNvSpPr txBox="1"/>
              <p:nvPr/>
            </p:nvSpPr>
            <p:spPr>
              <a:xfrm>
                <a:off x="5733325" y="2768284"/>
                <a:ext cx="5985101" cy="1588255"/>
              </a:xfrm>
              <a:prstGeom prst="rect">
                <a:avLst/>
              </a:prstGeom>
              <a:noFill/>
            </p:spPr>
            <p:txBody>
              <a:bodyPr wrap="none" lIns="0" tIns="0" rIns="0" bIns="0" rtlCol="0">
                <a:spAutoFit/>
              </a:bodyPr>
              <a:lstStyle/>
              <a:p>
                <a:pPr algn="ctr"/>
                <a14:m>
                  <m:oMathPara xmlns:m="http://schemas.openxmlformats.org/officeDocument/2006/math">
                    <m:oMathParaPr>
                      <m:jc m:val="centerGroup"/>
                    </m:oMathParaPr>
                    <m:oMath xmlns:m="http://schemas.openxmlformats.org/officeDocument/2006/math">
                      <m:r>
                        <a:rPr lang="en-US" b="1" i="0" smtClean="0">
                          <a:latin typeface="Cambria Math" panose="02040503050406030204" pitchFamily="18" charset="0"/>
                        </a:rPr>
                        <m:t>𝐆𝐢𝐧𝐢</m:t>
                      </m:r>
                      <m:r>
                        <a:rPr lang="en-US" b="1" i="0" smtClean="0">
                          <a:latin typeface="Cambria Math" panose="02040503050406030204" pitchFamily="18" charset="0"/>
                        </a:rPr>
                        <m:t> </m:t>
                      </m:r>
                      <m:r>
                        <a:rPr lang="en-US" b="1" i="0" smtClean="0">
                          <a:latin typeface="Cambria Math" panose="02040503050406030204" pitchFamily="18" charset="0"/>
                        </a:rPr>
                        <m:t>𝐈𝐧𝐝𝐞𝐱</m:t>
                      </m:r>
                      <m:r>
                        <a:rPr lang="en-US" b="0" i="1" smtClean="0">
                          <a:latin typeface="Cambria Math" panose="02040503050406030204" pitchFamily="18" charset="0"/>
                        </a:rPr>
                        <m:t>:1− </m:t>
                      </m:r>
                      <m:nary>
                        <m:naryPr>
                          <m:chr m:val="∑"/>
                          <m:ctrlPr>
                            <a:rPr lang="en-US" b="0" i="1" smtClean="0">
                              <a:latin typeface="Cambria Math" panose="02040503050406030204" pitchFamily="18" charset="0"/>
                            </a:rPr>
                          </m:ctrlPr>
                        </m:naryPr>
                        <m:sub>
                          <m:r>
                            <m:rPr>
                              <m:brk m:alnAt="23"/>
                            </m:rPr>
                            <a:rPr lang="en-US" b="0" i="1" smtClean="0">
                              <a:latin typeface="Cambria Math" panose="02040503050406030204" pitchFamily="18" charset="0"/>
                            </a:rPr>
                            <m:t>𝑖</m:t>
                          </m:r>
                          <m:r>
                            <a:rPr lang="en-US" b="0" i="1" smtClean="0">
                              <a:latin typeface="Cambria Math" panose="02040503050406030204" pitchFamily="18" charset="0"/>
                            </a:rPr>
                            <m:t>=1</m:t>
                          </m:r>
                        </m:sub>
                        <m:sup>
                          <m:r>
                            <a:rPr lang="en-US" b="0" i="1" smtClean="0">
                              <a:latin typeface="Cambria Math" panose="02040503050406030204" pitchFamily="18" charset="0"/>
                            </a:rPr>
                            <m:t>𝑚</m:t>
                          </m:r>
                        </m:sup>
                        <m:e>
                          <m:sSup>
                            <m:sSupPr>
                              <m:ctrlPr>
                                <a:rPr lang="en-US" i="1" dirty="0">
                                  <a:latin typeface="Cambria Math" panose="02040503050406030204" pitchFamily="18" charset="0"/>
                                </a:rPr>
                              </m:ctrlPr>
                            </m:sSupPr>
                            <m:e>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𝑖</m:t>
                                  </m:r>
                                </m:sub>
                              </m:sSub>
                            </m:e>
                            <m:sup>
                              <m:r>
                                <a:rPr lang="en-US" i="1" dirty="0">
                                  <a:latin typeface="Cambria Math" panose="02040503050406030204" pitchFamily="18" charset="0"/>
                                </a:rPr>
                                <m:t>2</m:t>
                              </m:r>
                            </m:sup>
                          </m:sSup>
                        </m:e>
                      </m:nary>
                    </m:oMath>
                  </m:oMathPara>
                </a14:m>
                <a:endParaRPr lang="en-US" b="0" dirty="0"/>
              </a:p>
              <a:p>
                <a:pPr algn="ctr"/>
                <a:endParaRPr lang="en-US" dirty="0"/>
              </a:p>
              <a:p>
                <a:pPr algn="ctr"/>
                <a14:m>
                  <m:oMath xmlns:m="http://schemas.openxmlformats.org/officeDocument/2006/math">
                    <m:r>
                      <a:rPr lang="en-US" b="1" i="0" smtClean="0">
                        <a:latin typeface="Cambria Math" panose="02040503050406030204" pitchFamily="18" charset="0"/>
                      </a:rPr>
                      <m:t>𝐈𝐧𝐟𝐨𝐫𝐦𝐚𝐭𝐢𝐨𝐧</m:t>
                    </m:r>
                    <m:r>
                      <a:rPr lang="en-US" b="1">
                        <a:latin typeface="Cambria Math" panose="02040503050406030204" pitchFamily="18" charset="0"/>
                      </a:rPr>
                      <m:t> </m:t>
                    </m:r>
                    <m:r>
                      <a:rPr lang="en-US" b="1" i="0" smtClean="0">
                        <a:latin typeface="Cambria Math" panose="02040503050406030204" pitchFamily="18" charset="0"/>
                      </a:rPr>
                      <m:t>𝐆𝐚𝐢𝐧</m:t>
                    </m:r>
                    <m:r>
                      <a:rPr lang="en-US" b="1" i="1">
                        <a:latin typeface="Cambria Math" panose="02040503050406030204" pitchFamily="18" charset="0"/>
                      </a:rPr>
                      <m:t> </m:t>
                    </m:r>
                  </m:oMath>
                </a14:m>
                <a:r>
                  <a:rPr lang="en-US" dirty="0"/>
                  <a:t>: Entropy(before split) – Entropy(after split)</a:t>
                </a:r>
              </a:p>
              <a:p>
                <a:pPr algn="ctr"/>
                <a:r>
                  <a:rPr lang="en-US" dirty="0"/>
                  <a:t>           Entropy: -</a:t>
                </a:r>
                <a14:m>
                  <m:oMath xmlns:m="http://schemas.openxmlformats.org/officeDocument/2006/math">
                    <m:nary>
                      <m:naryPr>
                        <m:chr m:val="∑"/>
                        <m:ctrlPr>
                          <a:rPr lang="en-US" i="1">
                            <a:latin typeface="Cambria Math" panose="02040503050406030204" pitchFamily="18" charset="0"/>
                          </a:rPr>
                        </m:ctrlPr>
                      </m:naryPr>
                      <m:sub>
                        <m:r>
                          <m:rPr>
                            <m:brk m:alnAt="23"/>
                          </m:rPr>
                          <a:rPr lang="en-US" i="1">
                            <a:latin typeface="Cambria Math" panose="02040503050406030204" pitchFamily="18" charset="0"/>
                          </a:rPr>
                          <m:t>𝑖</m:t>
                        </m:r>
                        <m:r>
                          <a:rPr lang="en-US" i="1">
                            <a:latin typeface="Cambria Math" panose="02040503050406030204" pitchFamily="18" charset="0"/>
                          </a:rPr>
                          <m:t>=1</m:t>
                        </m:r>
                      </m:sub>
                      <m:sup>
                        <m:r>
                          <a:rPr lang="en-US" i="1">
                            <a:latin typeface="Cambria Math" panose="02040503050406030204" pitchFamily="18" charset="0"/>
                          </a:rPr>
                          <m:t>𝑚</m:t>
                        </m:r>
                      </m:sup>
                      <m:e>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𝑖</m:t>
                            </m:r>
                          </m:sub>
                        </m:sSub>
                        <m:sSub>
                          <m:sSubPr>
                            <m:ctrlPr>
                              <a:rPr lang="en-US" i="1">
                                <a:latin typeface="Cambria Math" panose="02040503050406030204" pitchFamily="18" charset="0"/>
                              </a:rPr>
                            </m:ctrlPr>
                          </m:sSubPr>
                          <m:e>
                            <m:r>
                              <a:rPr lang="en-US" i="1">
                                <a:latin typeface="Cambria Math" panose="02040503050406030204" pitchFamily="18" charset="0"/>
                              </a:rPr>
                              <m:t>𝑙𝑜𝑔</m:t>
                            </m:r>
                          </m:e>
                          <m:sub>
                            <m:r>
                              <a:rPr lang="en-US" i="1">
                                <a:latin typeface="Cambria Math" panose="02040503050406030204" pitchFamily="18" charset="0"/>
                              </a:rPr>
                              <m:t>2</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𝑖</m:t>
                            </m:r>
                          </m:sub>
                        </m:sSub>
                        <m:r>
                          <a:rPr lang="en-US" i="1">
                            <a:latin typeface="Cambria Math" panose="02040503050406030204" pitchFamily="18" charset="0"/>
                          </a:rPr>
                          <m:t>)</m:t>
                        </m:r>
                      </m:e>
                    </m:nary>
                  </m:oMath>
                </a14:m>
                <a:endParaRPr lang="en-US" dirty="0"/>
              </a:p>
            </p:txBody>
          </p:sp>
        </mc:Choice>
        <mc:Fallback xmlns="">
          <p:sp>
            <p:nvSpPr>
              <p:cNvPr id="8" name="TextBox 7">
                <a:extLst>
                  <a:ext uri="{FF2B5EF4-FFF2-40B4-BE49-F238E27FC236}">
                    <a16:creationId xmlns:a16="http://schemas.microsoft.com/office/drawing/2014/main" id="{21B1627E-7F00-E148-AAE0-A639BDE3EFA3}"/>
                  </a:ext>
                </a:extLst>
              </p:cNvPr>
              <p:cNvSpPr txBox="1">
                <a:spLocks noRot="1" noChangeAspect="1" noMove="1" noResize="1" noEditPoints="1" noAdjustHandles="1" noChangeArrowheads="1" noChangeShapeType="1" noTextEdit="1"/>
              </p:cNvSpPr>
              <p:nvPr/>
            </p:nvSpPr>
            <p:spPr>
              <a:xfrm>
                <a:off x="5733325" y="2768284"/>
                <a:ext cx="5985101" cy="1588255"/>
              </a:xfrm>
              <a:prstGeom prst="rect">
                <a:avLst/>
              </a:prstGeom>
              <a:blipFill>
                <a:blip r:embed="rId3"/>
                <a:stretch>
                  <a:fillRect l="-846" t="-56349" r="-1691" b="-41270"/>
                </a:stretch>
              </a:blipFill>
            </p:spPr>
            <p:txBody>
              <a:bodyPr/>
              <a:lstStyle/>
              <a:p>
                <a:r>
                  <a:rPr lang="en-US">
                    <a:noFill/>
                  </a:rPr>
                  <a:t> </a:t>
                </a:r>
              </a:p>
            </p:txBody>
          </p:sp>
        </mc:Fallback>
      </mc:AlternateContent>
      <p:pic>
        <p:nvPicPr>
          <p:cNvPr id="9" name="Picture 8">
            <a:extLst>
              <a:ext uri="{FF2B5EF4-FFF2-40B4-BE49-F238E27FC236}">
                <a16:creationId xmlns:a16="http://schemas.microsoft.com/office/drawing/2014/main" id="{A7B74489-A918-1A4F-B73F-6DA163D7AE0A}"/>
              </a:ext>
            </a:extLst>
          </p:cNvPr>
          <p:cNvPicPr>
            <a:picLocks noChangeAspect="1"/>
          </p:cNvPicPr>
          <p:nvPr/>
        </p:nvPicPr>
        <p:blipFill>
          <a:blip r:embed="rId4"/>
          <a:stretch>
            <a:fillRect/>
          </a:stretch>
        </p:blipFill>
        <p:spPr>
          <a:xfrm>
            <a:off x="2399698" y="2638001"/>
            <a:ext cx="251444" cy="526098"/>
          </a:xfrm>
          <a:prstGeom prst="rect">
            <a:avLst/>
          </a:prstGeom>
        </p:spPr>
      </p:pic>
      <p:pic>
        <p:nvPicPr>
          <p:cNvPr id="10" name="Picture 9">
            <a:extLst>
              <a:ext uri="{FF2B5EF4-FFF2-40B4-BE49-F238E27FC236}">
                <a16:creationId xmlns:a16="http://schemas.microsoft.com/office/drawing/2014/main" id="{B1F3EF54-0A4C-A147-A5F6-CD64511B5F4B}"/>
              </a:ext>
            </a:extLst>
          </p:cNvPr>
          <p:cNvPicPr>
            <a:picLocks noChangeAspect="1"/>
          </p:cNvPicPr>
          <p:nvPr/>
        </p:nvPicPr>
        <p:blipFill>
          <a:blip r:embed="rId5"/>
          <a:stretch>
            <a:fillRect/>
          </a:stretch>
        </p:blipFill>
        <p:spPr>
          <a:xfrm>
            <a:off x="2734301" y="2804100"/>
            <a:ext cx="251444" cy="526098"/>
          </a:xfrm>
          <a:prstGeom prst="rect">
            <a:avLst/>
          </a:prstGeom>
        </p:spPr>
      </p:pic>
      <p:pic>
        <p:nvPicPr>
          <p:cNvPr id="11" name="Picture 10">
            <a:extLst>
              <a:ext uri="{FF2B5EF4-FFF2-40B4-BE49-F238E27FC236}">
                <a16:creationId xmlns:a16="http://schemas.microsoft.com/office/drawing/2014/main" id="{28454E3B-1BC1-7143-A32F-C354FF928445}"/>
              </a:ext>
            </a:extLst>
          </p:cNvPr>
          <p:cNvPicPr>
            <a:picLocks noChangeAspect="1"/>
          </p:cNvPicPr>
          <p:nvPr/>
        </p:nvPicPr>
        <p:blipFill>
          <a:blip r:embed="rId4"/>
          <a:stretch>
            <a:fillRect/>
          </a:stretch>
        </p:blipFill>
        <p:spPr>
          <a:xfrm>
            <a:off x="1902482" y="2768284"/>
            <a:ext cx="251444" cy="526098"/>
          </a:xfrm>
          <a:prstGeom prst="rect">
            <a:avLst/>
          </a:prstGeom>
        </p:spPr>
      </p:pic>
      <p:pic>
        <p:nvPicPr>
          <p:cNvPr id="12" name="Picture 11">
            <a:extLst>
              <a:ext uri="{FF2B5EF4-FFF2-40B4-BE49-F238E27FC236}">
                <a16:creationId xmlns:a16="http://schemas.microsoft.com/office/drawing/2014/main" id="{EC9527B2-A648-F94D-B04D-91A3607C5CE3}"/>
              </a:ext>
            </a:extLst>
          </p:cNvPr>
          <p:cNvPicPr>
            <a:picLocks noChangeAspect="1"/>
          </p:cNvPicPr>
          <p:nvPr/>
        </p:nvPicPr>
        <p:blipFill>
          <a:blip r:embed="rId5"/>
          <a:stretch>
            <a:fillRect/>
          </a:stretch>
        </p:blipFill>
        <p:spPr>
          <a:xfrm>
            <a:off x="2191691" y="2953818"/>
            <a:ext cx="251444" cy="526098"/>
          </a:xfrm>
          <a:prstGeom prst="rect">
            <a:avLst/>
          </a:prstGeom>
        </p:spPr>
      </p:pic>
      <p:pic>
        <p:nvPicPr>
          <p:cNvPr id="13" name="Picture 12">
            <a:extLst>
              <a:ext uri="{FF2B5EF4-FFF2-40B4-BE49-F238E27FC236}">
                <a16:creationId xmlns:a16="http://schemas.microsoft.com/office/drawing/2014/main" id="{663630E1-4A74-7142-B772-FFB3CE97BE38}"/>
              </a:ext>
            </a:extLst>
          </p:cNvPr>
          <p:cNvPicPr>
            <a:picLocks noChangeAspect="1"/>
          </p:cNvPicPr>
          <p:nvPr/>
        </p:nvPicPr>
        <p:blipFill>
          <a:blip r:embed="rId4"/>
          <a:stretch>
            <a:fillRect/>
          </a:stretch>
        </p:blipFill>
        <p:spPr>
          <a:xfrm>
            <a:off x="2689411" y="2313702"/>
            <a:ext cx="251444" cy="526098"/>
          </a:xfrm>
          <a:prstGeom prst="rect">
            <a:avLst/>
          </a:prstGeom>
        </p:spPr>
      </p:pic>
      <p:pic>
        <p:nvPicPr>
          <p:cNvPr id="14" name="Picture 13">
            <a:extLst>
              <a:ext uri="{FF2B5EF4-FFF2-40B4-BE49-F238E27FC236}">
                <a16:creationId xmlns:a16="http://schemas.microsoft.com/office/drawing/2014/main" id="{9E8DEAC1-23F8-C643-BCD1-178287B1C5E1}"/>
              </a:ext>
            </a:extLst>
          </p:cNvPr>
          <p:cNvPicPr>
            <a:picLocks noChangeAspect="1"/>
          </p:cNvPicPr>
          <p:nvPr/>
        </p:nvPicPr>
        <p:blipFill>
          <a:blip r:embed="rId5"/>
          <a:stretch>
            <a:fillRect/>
          </a:stretch>
        </p:blipFill>
        <p:spPr>
          <a:xfrm>
            <a:off x="3024014" y="2479801"/>
            <a:ext cx="251444" cy="526098"/>
          </a:xfrm>
          <a:prstGeom prst="rect">
            <a:avLst/>
          </a:prstGeom>
        </p:spPr>
      </p:pic>
      <p:pic>
        <p:nvPicPr>
          <p:cNvPr id="15" name="Picture 14">
            <a:extLst>
              <a:ext uri="{FF2B5EF4-FFF2-40B4-BE49-F238E27FC236}">
                <a16:creationId xmlns:a16="http://schemas.microsoft.com/office/drawing/2014/main" id="{B6D7DB18-AEED-4949-9739-44921295F42D}"/>
              </a:ext>
            </a:extLst>
          </p:cNvPr>
          <p:cNvPicPr>
            <a:picLocks noChangeAspect="1"/>
          </p:cNvPicPr>
          <p:nvPr/>
        </p:nvPicPr>
        <p:blipFill>
          <a:blip r:embed="rId4"/>
          <a:stretch>
            <a:fillRect/>
          </a:stretch>
        </p:blipFill>
        <p:spPr>
          <a:xfrm>
            <a:off x="1656710" y="2539019"/>
            <a:ext cx="251444" cy="526098"/>
          </a:xfrm>
          <a:prstGeom prst="rect">
            <a:avLst/>
          </a:prstGeom>
        </p:spPr>
      </p:pic>
      <p:pic>
        <p:nvPicPr>
          <p:cNvPr id="16" name="Picture 15">
            <a:extLst>
              <a:ext uri="{FF2B5EF4-FFF2-40B4-BE49-F238E27FC236}">
                <a16:creationId xmlns:a16="http://schemas.microsoft.com/office/drawing/2014/main" id="{1799DC8A-8538-EF4B-9E24-B77030BAA551}"/>
              </a:ext>
            </a:extLst>
          </p:cNvPr>
          <p:cNvPicPr>
            <a:picLocks noChangeAspect="1"/>
          </p:cNvPicPr>
          <p:nvPr/>
        </p:nvPicPr>
        <p:blipFill>
          <a:blip r:embed="rId5"/>
          <a:stretch>
            <a:fillRect/>
          </a:stretch>
        </p:blipFill>
        <p:spPr>
          <a:xfrm>
            <a:off x="2131730" y="2278002"/>
            <a:ext cx="251444" cy="526098"/>
          </a:xfrm>
          <a:prstGeom prst="rect">
            <a:avLst/>
          </a:prstGeom>
        </p:spPr>
      </p:pic>
      <p:pic>
        <p:nvPicPr>
          <p:cNvPr id="17" name="Picture 16">
            <a:extLst>
              <a:ext uri="{FF2B5EF4-FFF2-40B4-BE49-F238E27FC236}">
                <a16:creationId xmlns:a16="http://schemas.microsoft.com/office/drawing/2014/main" id="{611DF89A-B1B8-D74A-A37E-1165CED7F9A6}"/>
              </a:ext>
            </a:extLst>
          </p:cNvPr>
          <p:cNvPicPr>
            <a:picLocks noChangeAspect="1"/>
          </p:cNvPicPr>
          <p:nvPr/>
        </p:nvPicPr>
        <p:blipFill>
          <a:blip r:embed="rId4"/>
          <a:stretch>
            <a:fillRect/>
          </a:stretch>
        </p:blipFill>
        <p:spPr>
          <a:xfrm>
            <a:off x="1583106" y="3942083"/>
            <a:ext cx="251444" cy="526098"/>
          </a:xfrm>
          <a:prstGeom prst="rect">
            <a:avLst/>
          </a:prstGeom>
        </p:spPr>
      </p:pic>
      <p:pic>
        <p:nvPicPr>
          <p:cNvPr id="18" name="Picture 17">
            <a:extLst>
              <a:ext uri="{FF2B5EF4-FFF2-40B4-BE49-F238E27FC236}">
                <a16:creationId xmlns:a16="http://schemas.microsoft.com/office/drawing/2014/main" id="{01BC7F00-0462-7F43-8DE1-1E81361A9819}"/>
              </a:ext>
            </a:extLst>
          </p:cNvPr>
          <p:cNvPicPr>
            <a:picLocks noChangeAspect="1"/>
          </p:cNvPicPr>
          <p:nvPr/>
        </p:nvPicPr>
        <p:blipFill>
          <a:blip r:embed="rId4"/>
          <a:stretch>
            <a:fillRect/>
          </a:stretch>
        </p:blipFill>
        <p:spPr>
          <a:xfrm>
            <a:off x="1246654" y="4112833"/>
            <a:ext cx="251444" cy="526098"/>
          </a:xfrm>
          <a:prstGeom prst="rect">
            <a:avLst/>
          </a:prstGeom>
        </p:spPr>
      </p:pic>
      <p:pic>
        <p:nvPicPr>
          <p:cNvPr id="19" name="Picture 18">
            <a:extLst>
              <a:ext uri="{FF2B5EF4-FFF2-40B4-BE49-F238E27FC236}">
                <a16:creationId xmlns:a16="http://schemas.microsoft.com/office/drawing/2014/main" id="{E093BEAE-4058-7B45-9947-8AB938C963BE}"/>
              </a:ext>
            </a:extLst>
          </p:cNvPr>
          <p:cNvPicPr>
            <a:picLocks noChangeAspect="1"/>
          </p:cNvPicPr>
          <p:nvPr/>
        </p:nvPicPr>
        <p:blipFill>
          <a:blip r:embed="rId4"/>
          <a:stretch>
            <a:fillRect/>
          </a:stretch>
        </p:blipFill>
        <p:spPr>
          <a:xfrm>
            <a:off x="1937015" y="4205132"/>
            <a:ext cx="251444" cy="526098"/>
          </a:xfrm>
          <a:prstGeom prst="rect">
            <a:avLst/>
          </a:prstGeom>
        </p:spPr>
      </p:pic>
      <p:pic>
        <p:nvPicPr>
          <p:cNvPr id="20" name="Picture 19">
            <a:extLst>
              <a:ext uri="{FF2B5EF4-FFF2-40B4-BE49-F238E27FC236}">
                <a16:creationId xmlns:a16="http://schemas.microsoft.com/office/drawing/2014/main" id="{D0F4E8BE-4693-7043-B9BA-20178B23E24F}"/>
              </a:ext>
            </a:extLst>
          </p:cNvPr>
          <p:cNvPicPr>
            <a:picLocks noChangeAspect="1"/>
          </p:cNvPicPr>
          <p:nvPr/>
        </p:nvPicPr>
        <p:blipFill>
          <a:blip r:embed="rId4"/>
          <a:stretch>
            <a:fillRect/>
          </a:stretch>
        </p:blipFill>
        <p:spPr>
          <a:xfrm>
            <a:off x="840118" y="3843101"/>
            <a:ext cx="251444" cy="526098"/>
          </a:xfrm>
          <a:prstGeom prst="rect">
            <a:avLst/>
          </a:prstGeom>
        </p:spPr>
      </p:pic>
      <p:pic>
        <p:nvPicPr>
          <p:cNvPr id="21" name="Picture 20">
            <a:extLst>
              <a:ext uri="{FF2B5EF4-FFF2-40B4-BE49-F238E27FC236}">
                <a16:creationId xmlns:a16="http://schemas.microsoft.com/office/drawing/2014/main" id="{E4614584-C2EE-1F4E-9D58-A16B89029CA1}"/>
              </a:ext>
            </a:extLst>
          </p:cNvPr>
          <p:cNvPicPr>
            <a:picLocks noChangeAspect="1"/>
          </p:cNvPicPr>
          <p:nvPr/>
        </p:nvPicPr>
        <p:blipFill>
          <a:blip r:embed="rId5"/>
          <a:stretch>
            <a:fillRect/>
          </a:stretch>
        </p:blipFill>
        <p:spPr>
          <a:xfrm>
            <a:off x="3948567" y="4003333"/>
            <a:ext cx="251444" cy="526098"/>
          </a:xfrm>
          <a:prstGeom prst="rect">
            <a:avLst/>
          </a:prstGeom>
        </p:spPr>
      </p:pic>
      <p:pic>
        <p:nvPicPr>
          <p:cNvPr id="22" name="Picture 21">
            <a:extLst>
              <a:ext uri="{FF2B5EF4-FFF2-40B4-BE49-F238E27FC236}">
                <a16:creationId xmlns:a16="http://schemas.microsoft.com/office/drawing/2014/main" id="{F108154D-C18C-BE4A-8126-1971C371E283}"/>
              </a:ext>
            </a:extLst>
          </p:cNvPr>
          <p:cNvPicPr>
            <a:picLocks noChangeAspect="1"/>
          </p:cNvPicPr>
          <p:nvPr/>
        </p:nvPicPr>
        <p:blipFill>
          <a:blip r:embed="rId5"/>
          <a:stretch>
            <a:fillRect/>
          </a:stretch>
        </p:blipFill>
        <p:spPr>
          <a:xfrm>
            <a:off x="3612115" y="4174083"/>
            <a:ext cx="251444" cy="526098"/>
          </a:xfrm>
          <a:prstGeom prst="rect">
            <a:avLst/>
          </a:prstGeom>
        </p:spPr>
      </p:pic>
      <p:pic>
        <p:nvPicPr>
          <p:cNvPr id="23" name="Picture 22">
            <a:extLst>
              <a:ext uri="{FF2B5EF4-FFF2-40B4-BE49-F238E27FC236}">
                <a16:creationId xmlns:a16="http://schemas.microsoft.com/office/drawing/2014/main" id="{EFB6D51C-4B9F-644C-B9ED-C29728C51700}"/>
              </a:ext>
            </a:extLst>
          </p:cNvPr>
          <p:cNvPicPr>
            <a:picLocks noChangeAspect="1"/>
          </p:cNvPicPr>
          <p:nvPr/>
        </p:nvPicPr>
        <p:blipFill>
          <a:blip r:embed="rId5"/>
          <a:stretch>
            <a:fillRect/>
          </a:stretch>
        </p:blipFill>
        <p:spPr>
          <a:xfrm>
            <a:off x="4203902" y="3774232"/>
            <a:ext cx="251444" cy="526098"/>
          </a:xfrm>
          <a:prstGeom prst="rect">
            <a:avLst/>
          </a:prstGeom>
        </p:spPr>
      </p:pic>
      <p:pic>
        <p:nvPicPr>
          <p:cNvPr id="24" name="Picture 23">
            <a:extLst>
              <a:ext uri="{FF2B5EF4-FFF2-40B4-BE49-F238E27FC236}">
                <a16:creationId xmlns:a16="http://schemas.microsoft.com/office/drawing/2014/main" id="{164FBAF9-6C00-B045-A194-138F661A8734}"/>
              </a:ext>
            </a:extLst>
          </p:cNvPr>
          <p:cNvPicPr>
            <a:picLocks noChangeAspect="1"/>
          </p:cNvPicPr>
          <p:nvPr/>
        </p:nvPicPr>
        <p:blipFill>
          <a:blip r:embed="rId5"/>
          <a:stretch>
            <a:fillRect/>
          </a:stretch>
        </p:blipFill>
        <p:spPr>
          <a:xfrm>
            <a:off x="3167787" y="3932800"/>
            <a:ext cx="251444" cy="526098"/>
          </a:xfrm>
          <a:prstGeom prst="rect">
            <a:avLst/>
          </a:prstGeom>
        </p:spPr>
      </p:pic>
      <p:pic>
        <p:nvPicPr>
          <p:cNvPr id="25" name="Picture 24">
            <a:extLst>
              <a:ext uri="{FF2B5EF4-FFF2-40B4-BE49-F238E27FC236}">
                <a16:creationId xmlns:a16="http://schemas.microsoft.com/office/drawing/2014/main" id="{CCE5E822-C166-1F49-9421-96C3609144F6}"/>
              </a:ext>
            </a:extLst>
          </p:cNvPr>
          <p:cNvPicPr>
            <a:picLocks noChangeAspect="1"/>
          </p:cNvPicPr>
          <p:nvPr/>
        </p:nvPicPr>
        <p:blipFill>
          <a:blip r:embed="rId5"/>
          <a:stretch>
            <a:fillRect/>
          </a:stretch>
        </p:blipFill>
        <p:spPr>
          <a:xfrm>
            <a:off x="3375141" y="2703247"/>
            <a:ext cx="251444" cy="526098"/>
          </a:xfrm>
          <a:prstGeom prst="rect">
            <a:avLst/>
          </a:prstGeom>
        </p:spPr>
      </p:pic>
      <p:pic>
        <p:nvPicPr>
          <p:cNvPr id="26" name="Picture 25">
            <a:extLst>
              <a:ext uri="{FF2B5EF4-FFF2-40B4-BE49-F238E27FC236}">
                <a16:creationId xmlns:a16="http://schemas.microsoft.com/office/drawing/2014/main" id="{3F90BBD8-733F-464D-87D2-88BF62E46E7C}"/>
              </a:ext>
            </a:extLst>
          </p:cNvPr>
          <p:cNvPicPr>
            <a:picLocks noChangeAspect="1"/>
          </p:cNvPicPr>
          <p:nvPr/>
        </p:nvPicPr>
        <p:blipFill>
          <a:blip r:embed="rId4"/>
          <a:stretch>
            <a:fillRect/>
          </a:stretch>
        </p:blipFill>
        <p:spPr>
          <a:xfrm>
            <a:off x="3330251" y="2212849"/>
            <a:ext cx="251444" cy="526098"/>
          </a:xfrm>
          <a:prstGeom prst="rect">
            <a:avLst/>
          </a:prstGeom>
        </p:spPr>
      </p:pic>
      <p:pic>
        <p:nvPicPr>
          <p:cNvPr id="27" name="Picture 26">
            <a:extLst>
              <a:ext uri="{FF2B5EF4-FFF2-40B4-BE49-F238E27FC236}">
                <a16:creationId xmlns:a16="http://schemas.microsoft.com/office/drawing/2014/main" id="{CF29B2A9-94E7-1745-B19D-B8E5ABD813EF}"/>
              </a:ext>
            </a:extLst>
          </p:cNvPr>
          <p:cNvPicPr>
            <a:picLocks noChangeAspect="1"/>
          </p:cNvPicPr>
          <p:nvPr/>
        </p:nvPicPr>
        <p:blipFill>
          <a:blip r:embed="rId5"/>
          <a:stretch>
            <a:fillRect/>
          </a:stretch>
        </p:blipFill>
        <p:spPr>
          <a:xfrm>
            <a:off x="3035410" y="2980007"/>
            <a:ext cx="251444" cy="526098"/>
          </a:xfrm>
          <a:prstGeom prst="rect">
            <a:avLst/>
          </a:prstGeom>
        </p:spPr>
      </p:pic>
      <p:pic>
        <p:nvPicPr>
          <p:cNvPr id="28" name="Picture 27">
            <a:extLst>
              <a:ext uri="{FF2B5EF4-FFF2-40B4-BE49-F238E27FC236}">
                <a16:creationId xmlns:a16="http://schemas.microsoft.com/office/drawing/2014/main" id="{F0FB21D3-0F0E-D94A-8505-AB92F44EB79E}"/>
              </a:ext>
            </a:extLst>
          </p:cNvPr>
          <p:cNvPicPr>
            <a:picLocks noChangeAspect="1"/>
          </p:cNvPicPr>
          <p:nvPr/>
        </p:nvPicPr>
        <p:blipFill>
          <a:blip r:embed="rId5"/>
          <a:stretch>
            <a:fillRect/>
          </a:stretch>
        </p:blipFill>
        <p:spPr>
          <a:xfrm>
            <a:off x="4524498" y="4017463"/>
            <a:ext cx="251444" cy="526098"/>
          </a:xfrm>
          <a:prstGeom prst="rect">
            <a:avLst/>
          </a:prstGeom>
        </p:spPr>
      </p:pic>
      <p:pic>
        <p:nvPicPr>
          <p:cNvPr id="29" name="Picture 28">
            <a:extLst>
              <a:ext uri="{FF2B5EF4-FFF2-40B4-BE49-F238E27FC236}">
                <a16:creationId xmlns:a16="http://schemas.microsoft.com/office/drawing/2014/main" id="{D8EA5189-F09F-C84C-9306-A882B72E0ED6}"/>
              </a:ext>
            </a:extLst>
          </p:cNvPr>
          <p:cNvPicPr>
            <a:picLocks noChangeAspect="1"/>
          </p:cNvPicPr>
          <p:nvPr/>
        </p:nvPicPr>
        <p:blipFill>
          <a:blip r:embed="rId4"/>
          <a:stretch>
            <a:fillRect/>
          </a:stretch>
        </p:blipFill>
        <p:spPr>
          <a:xfrm>
            <a:off x="557383" y="4248157"/>
            <a:ext cx="251444" cy="526098"/>
          </a:xfrm>
          <a:prstGeom prst="rect">
            <a:avLst/>
          </a:prstGeom>
        </p:spPr>
      </p:pic>
      <p:pic>
        <p:nvPicPr>
          <p:cNvPr id="30" name="Picture 29">
            <a:extLst>
              <a:ext uri="{FF2B5EF4-FFF2-40B4-BE49-F238E27FC236}">
                <a16:creationId xmlns:a16="http://schemas.microsoft.com/office/drawing/2014/main" id="{DB6DE7A6-BFAF-D049-AE1D-66335D489EDC}"/>
              </a:ext>
            </a:extLst>
          </p:cNvPr>
          <p:cNvPicPr>
            <a:picLocks noChangeAspect="1"/>
          </p:cNvPicPr>
          <p:nvPr/>
        </p:nvPicPr>
        <p:blipFill>
          <a:blip r:embed="rId5"/>
          <a:stretch>
            <a:fillRect/>
          </a:stretch>
        </p:blipFill>
        <p:spPr>
          <a:xfrm>
            <a:off x="4184767" y="4294223"/>
            <a:ext cx="251444" cy="526098"/>
          </a:xfrm>
          <a:prstGeom prst="rect">
            <a:avLst/>
          </a:prstGeom>
        </p:spPr>
      </p:pic>
      <p:sp>
        <p:nvSpPr>
          <p:cNvPr id="31" name="Rounded Rectangle 30">
            <a:extLst>
              <a:ext uri="{FF2B5EF4-FFF2-40B4-BE49-F238E27FC236}">
                <a16:creationId xmlns:a16="http://schemas.microsoft.com/office/drawing/2014/main" id="{380A8505-372B-3E49-B068-4997207EFDDE}"/>
              </a:ext>
            </a:extLst>
          </p:cNvPr>
          <p:cNvSpPr/>
          <p:nvPr/>
        </p:nvSpPr>
        <p:spPr>
          <a:xfrm>
            <a:off x="1472785" y="2120198"/>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ounded Rectangle 31">
            <a:extLst>
              <a:ext uri="{FF2B5EF4-FFF2-40B4-BE49-F238E27FC236}">
                <a16:creationId xmlns:a16="http://schemas.microsoft.com/office/drawing/2014/main" id="{0FEB7A77-ED1C-6248-939E-CE260D50C66E}"/>
              </a:ext>
            </a:extLst>
          </p:cNvPr>
          <p:cNvSpPr/>
          <p:nvPr/>
        </p:nvSpPr>
        <p:spPr>
          <a:xfrm>
            <a:off x="442415" y="3753670"/>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ounded Rectangle 32">
            <a:extLst>
              <a:ext uri="{FF2B5EF4-FFF2-40B4-BE49-F238E27FC236}">
                <a16:creationId xmlns:a16="http://schemas.microsoft.com/office/drawing/2014/main" id="{44F11278-8E04-CF4D-92CF-AA8D888FC9C1}"/>
              </a:ext>
            </a:extLst>
          </p:cNvPr>
          <p:cNvSpPr/>
          <p:nvPr/>
        </p:nvSpPr>
        <p:spPr>
          <a:xfrm>
            <a:off x="2887653" y="3760831"/>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Arrow Connector 33">
            <a:extLst>
              <a:ext uri="{FF2B5EF4-FFF2-40B4-BE49-F238E27FC236}">
                <a16:creationId xmlns:a16="http://schemas.microsoft.com/office/drawing/2014/main" id="{758540FA-164E-8444-A13B-9B83149FAE90}"/>
              </a:ext>
            </a:extLst>
          </p:cNvPr>
          <p:cNvCxnSpPr>
            <a:stCxn id="31" idx="2"/>
            <a:endCxn id="32" idx="0"/>
          </p:cNvCxnSpPr>
          <p:nvPr/>
        </p:nvCxnSpPr>
        <p:spPr>
          <a:xfrm flipH="1">
            <a:off x="1517990" y="3505145"/>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35" name="Straight Arrow Connector 34">
            <a:extLst>
              <a:ext uri="{FF2B5EF4-FFF2-40B4-BE49-F238E27FC236}">
                <a16:creationId xmlns:a16="http://schemas.microsoft.com/office/drawing/2014/main" id="{BC76ADE3-1C3D-C446-9983-2784F8AD6C25}"/>
              </a:ext>
            </a:extLst>
          </p:cNvPr>
          <p:cNvCxnSpPr>
            <a:cxnSpLocks/>
            <a:stCxn id="31" idx="2"/>
            <a:endCxn id="33" idx="0"/>
          </p:cNvCxnSpPr>
          <p:nvPr/>
        </p:nvCxnSpPr>
        <p:spPr>
          <a:xfrm>
            <a:off x="2815372" y="3505145"/>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sp>
        <p:nvSpPr>
          <p:cNvPr id="36" name="Rectangle 35">
            <a:extLst>
              <a:ext uri="{FF2B5EF4-FFF2-40B4-BE49-F238E27FC236}">
                <a16:creationId xmlns:a16="http://schemas.microsoft.com/office/drawing/2014/main" id="{C3D41B9E-D804-9B47-9598-80ED25E9682A}"/>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4" name="Slide Number Placeholder 3">
            <a:extLst>
              <a:ext uri="{FF2B5EF4-FFF2-40B4-BE49-F238E27FC236}">
                <a16:creationId xmlns:a16="http://schemas.microsoft.com/office/drawing/2014/main" id="{92166629-0D23-F94D-BE8B-94B11F7014BC}"/>
              </a:ext>
            </a:extLst>
          </p:cNvPr>
          <p:cNvSpPr>
            <a:spLocks noGrp="1"/>
          </p:cNvSpPr>
          <p:nvPr>
            <p:ph type="sldNum" sz="quarter" idx="12"/>
          </p:nvPr>
        </p:nvSpPr>
        <p:spPr/>
        <p:txBody>
          <a:bodyPr/>
          <a:lstStyle/>
          <a:p>
            <a:fld id="{160847C4-C153-934D-B234-B5C1EA6118B1}" type="slidenum">
              <a:rPr lang="en-US" smtClean="0"/>
              <a:t>59</a:t>
            </a:fld>
            <a:endParaRPr lang="en-US"/>
          </a:p>
        </p:txBody>
      </p:sp>
    </p:spTree>
    <p:extLst>
      <p:ext uri="{BB962C8B-B14F-4D97-AF65-F5344CB8AC3E}">
        <p14:creationId xmlns:p14="http://schemas.microsoft.com/office/powerpoint/2010/main" val="661434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F72EB-255F-A04A-B163-3E334D22DAF4}"/>
              </a:ext>
            </a:extLst>
          </p:cNvPr>
          <p:cNvSpPr>
            <a:spLocks noGrp="1"/>
          </p:cNvSpPr>
          <p:nvPr>
            <p:ph type="title"/>
          </p:nvPr>
        </p:nvSpPr>
        <p:spPr/>
        <p:txBody>
          <a:bodyPr>
            <a:normAutofit fontScale="90000"/>
          </a:bodyPr>
          <a:lstStyle/>
          <a:p>
            <a:r>
              <a:rPr lang="en-US" dirty="0"/>
              <a:t>Example data</a:t>
            </a:r>
          </a:p>
        </p:txBody>
      </p:sp>
      <p:graphicFrame>
        <p:nvGraphicFramePr>
          <p:cNvPr id="5" name="Table 5">
            <a:extLst>
              <a:ext uri="{FF2B5EF4-FFF2-40B4-BE49-F238E27FC236}">
                <a16:creationId xmlns:a16="http://schemas.microsoft.com/office/drawing/2014/main" id="{3181730E-CDE9-1B4C-97A1-0C484E2A4055}"/>
              </a:ext>
            </a:extLst>
          </p:cNvPr>
          <p:cNvGraphicFramePr>
            <a:graphicFrameLocks noGrp="1"/>
          </p:cNvGraphicFramePr>
          <p:nvPr>
            <p:ph idx="1"/>
            <p:extLst>
              <p:ext uri="{D42A27DB-BD31-4B8C-83A1-F6EECF244321}">
                <p14:modId xmlns:p14="http://schemas.microsoft.com/office/powerpoint/2010/main" val="1338014544"/>
              </p:ext>
            </p:extLst>
          </p:nvPr>
        </p:nvGraphicFramePr>
        <p:xfrm>
          <a:off x="838200" y="1945640"/>
          <a:ext cx="10515600" cy="3053080"/>
        </p:xfrm>
        <a:graphic>
          <a:graphicData uri="http://schemas.openxmlformats.org/drawingml/2006/table">
            <a:tbl>
              <a:tblPr firstRow="1" bandRow="1">
                <a:tableStyleId>{616DA210-FB5B-4158-B5E0-FEB733F419BA}</a:tableStyleId>
              </a:tblPr>
              <a:tblGrid>
                <a:gridCol w="1051560">
                  <a:extLst>
                    <a:ext uri="{9D8B030D-6E8A-4147-A177-3AD203B41FA5}">
                      <a16:colId xmlns:a16="http://schemas.microsoft.com/office/drawing/2014/main" val="3499374532"/>
                    </a:ext>
                  </a:extLst>
                </a:gridCol>
                <a:gridCol w="1051560">
                  <a:extLst>
                    <a:ext uri="{9D8B030D-6E8A-4147-A177-3AD203B41FA5}">
                      <a16:colId xmlns:a16="http://schemas.microsoft.com/office/drawing/2014/main" val="3724137649"/>
                    </a:ext>
                  </a:extLst>
                </a:gridCol>
                <a:gridCol w="1051560">
                  <a:extLst>
                    <a:ext uri="{9D8B030D-6E8A-4147-A177-3AD203B41FA5}">
                      <a16:colId xmlns:a16="http://schemas.microsoft.com/office/drawing/2014/main" val="115099523"/>
                    </a:ext>
                  </a:extLst>
                </a:gridCol>
                <a:gridCol w="1051560">
                  <a:extLst>
                    <a:ext uri="{9D8B030D-6E8A-4147-A177-3AD203B41FA5}">
                      <a16:colId xmlns:a16="http://schemas.microsoft.com/office/drawing/2014/main" val="2612760104"/>
                    </a:ext>
                  </a:extLst>
                </a:gridCol>
                <a:gridCol w="1051560">
                  <a:extLst>
                    <a:ext uri="{9D8B030D-6E8A-4147-A177-3AD203B41FA5}">
                      <a16:colId xmlns:a16="http://schemas.microsoft.com/office/drawing/2014/main" val="3307364570"/>
                    </a:ext>
                  </a:extLst>
                </a:gridCol>
                <a:gridCol w="1051560">
                  <a:extLst>
                    <a:ext uri="{9D8B030D-6E8A-4147-A177-3AD203B41FA5}">
                      <a16:colId xmlns:a16="http://schemas.microsoft.com/office/drawing/2014/main" val="892664949"/>
                    </a:ext>
                  </a:extLst>
                </a:gridCol>
                <a:gridCol w="1051560">
                  <a:extLst>
                    <a:ext uri="{9D8B030D-6E8A-4147-A177-3AD203B41FA5}">
                      <a16:colId xmlns:a16="http://schemas.microsoft.com/office/drawing/2014/main" val="162269709"/>
                    </a:ext>
                  </a:extLst>
                </a:gridCol>
                <a:gridCol w="1051560">
                  <a:extLst>
                    <a:ext uri="{9D8B030D-6E8A-4147-A177-3AD203B41FA5}">
                      <a16:colId xmlns:a16="http://schemas.microsoft.com/office/drawing/2014/main" val="2417053999"/>
                    </a:ext>
                  </a:extLst>
                </a:gridCol>
                <a:gridCol w="1051560">
                  <a:extLst>
                    <a:ext uri="{9D8B030D-6E8A-4147-A177-3AD203B41FA5}">
                      <a16:colId xmlns:a16="http://schemas.microsoft.com/office/drawing/2014/main" val="3303828977"/>
                    </a:ext>
                  </a:extLst>
                </a:gridCol>
                <a:gridCol w="1051560">
                  <a:extLst>
                    <a:ext uri="{9D8B030D-6E8A-4147-A177-3AD203B41FA5}">
                      <a16:colId xmlns:a16="http://schemas.microsoft.com/office/drawing/2014/main" val="3108837843"/>
                    </a:ext>
                  </a:extLst>
                </a:gridCol>
              </a:tblGrid>
              <a:tr h="370840">
                <a:tc>
                  <a:txBody>
                    <a:bodyPr/>
                    <a:lstStyle/>
                    <a:p>
                      <a:pPr algn="ctr"/>
                      <a:endParaRPr lang="en-US" sz="1200"/>
                    </a:p>
                  </a:txBody>
                  <a:tcPr/>
                </a:tc>
                <a:tc>
                  <a:txBody>
                    <a:bodyPr/>
                    <a:lstStyle/>
                    <a:p>
                      <a:pPr algn="ctr"/>
                      <a:r>
                        <a:rPr lang="en-US" sz="1200" dirty="0"/>
                        <a:t>Disease</a:t>
                      </a:r>
                    </a:p>
                  </a:txBody>
                  <a:tcPr/>
                </a:tc>
                <a:tc>
                  <a:txBody>
                    <a:bodyPr/>
                    <a:lstStyle/>
                    <a:p>
                      <a:pPr algn="ctr"/>
                      <a:r>
                        <a:rPr lang="en-US" sz="1200" dirty="0"/>
                        <a:t>Heart rate</a:t>
                      </a:r>
                    </a:p>
                  </a:txBody>
                  <a:tcPr/>
                </a:tc>
                <a:tc>
                  <a:txBody>
                    <a:bodyPr/>
                    <a:lstStyle/>
                    <a:p>
                      <a:pPr algn="ctr"/>
                      <a:r>
                        <a:rPr lang="en-US" sz="1200" dirty="0"/>
                        <a:t>Respiratory rate</a:t>
                      </a:r>
                    </a:p>
                  </a:txBody>
                  <a:tcPr/>
                </a:tc>
                <a:tc>
                  <a:txBody>
                    <a:bodyPr/>
                    <a:lstStyle/>
                    <a:p>
                      <a:pPr algn="ctr"/>
                      <a:r>
                        <a:rPr lang="en-US" sz="1200" dirty="0"/>
                        <a:t>temperature</a:t>
                      </a:r>
                    </a:p>
                  </a:txBody>
                  <a:tcPr/>
                </a:tc>
                <a:tc>
                  <a:txBody>
                    <a:bodyPr/>
                    <a:lstStyle/>
                    <a:p>
                      <a:pPr algn="ctr"/>
                      <a:r>
                        <a:rPr lang="en-US" sz="1200" dirty="0"/>
                        <a:t>color</a:t>
                      </a:r>
                    </a:p>
                  </a:txBody>
                  <a:tcPr/>
                </a:tc>
                <a:tc>
                  <a:txBody>
                    <a:bodyPr/>
                    <a:lstStyle/>
                    <a:p>
                      <a:pPr algn="ctr"/>
                      <a:r>
                        <a:rPr lang="en-US" sz="1200" dirty="0"/>
                        <a:t>age</a:t>
                      </a:r>
                    </a:p>
                  </a:txBody>
                  <a:tcPr/>
                </a:tc>
                <a:tc>
                  <a:txBody>
                    <a:bodyPr/>
                    <a:lstStyle/>
                    <a:p>
                      <a:pPr algn="ctr"/>
                      <a:r>
                        <a:rPr lang="en-US" sz="1200" dirty="0"/>
                        <a:t>Behavior X</a:t>
                      </a:r>
                    </a:p>
                  </a:txBody>
                  <a:tcPr/>
                </a:tc>
                <a:tc>
                  <a:txBody>
                    <a:bodyPr/>
                    <a:lstStyle/>
                    <a:p>
                      <a:pPr algn="ctr"/>
                      <a:r>
                        <a:rPr lang="en-US" sz="1200" dirty="0"/>
                        <a:t>weight</a:t>
                      </a:r>
                    </a:p>
                  </a:txBody>
                  <a:tcPr/>
                </a:tc>
                <a:tc>
                  <a:txBody>
                    <a:bodyPr/>
                    <a:lstStyle/>
                    <a:p>
                      <a:pPr algn="ctr"/>
                      <a:r>
                        <a:rPr lang="en-US" sz="1200" dirty="0"/>
                        <a:t>…</a:t>
                      </a:r>
                    </a:p>
                  </a:txBody>
                  <a:tcPr/>
                </a:tc>
                <a:extLst>
                  <a:ext uri="{0D108BD9-81ED-4DB2-BD59-A6C34878D82A}">
                    <a16:rowId xmlns:a16="http://schemas.microsoft.com/office/drawing/2014/main" val="454959165"/>
                  </a:ext>
                </a:extLst>
              </a:tr>
              <a:tr h="370840">
                <a:tc>
                  <a:txBody>
                    <a:bodyPr/>
                    <a:lstStyle/>
                    <a:p>
                      <a:pPr algn="ctr"/>
                      <a:r>
                        <a:rPr lang="en-US" sz="1200" dirty="0"/>
                        <a:t>Mouse 1</a:t>
                      </a:r>
                    </a:p>
                  </a:txBody>
                  <a:tcPr/>
                </a:tc>
                <a:tc>
                  <a:txBody>
                    <a:bodyPr/>
                    <a:lstStyle/>
                    <a:p>
                      <a:pPr algn="ctr"/>
                      <a:r>
                        <a:rPr lang="en-US" sz="1200" dirty="0"/>
                        <a:t>T</a:t>
                      </a:r>
                    </a:p>
                  </a:txBody>
                  <a:tcPr/>
                </a:tc>
                <a:tc>
                  <a:txBody>
                    <a:bodyPr/>
                    <a:lstStyle/>
                    <a:p>
                      <a:pPr algn="ctr"/>
                      <a:r>
                        <a:rPr lang="en-US" sz="1200" dirty="0"/>
                        <a:t>310</a:t>
                      </a:r>
                    </a:p>
                  </a:txBody>
                  <a:tcPr/>
                </a:tc>
                <a:tc>
                  <a:txBody>
                    <a:bodyPr/>
                    <a:lstStyle/>
                    <a:p>
                      <a:pPr algn="ctr"/>
                      <a:r>
                        <a:rPr lang="en-US" sz="1200" dirty="0"/>
                        <a:t>90</a:t>
                      </a:r>
                    </a:p>
                  </a:txBody>
                  <a:tcPr/>
                </a:tc>
                <a:tc>
                  <a:txBody>
                    <a:bodyPr/>
                    <a:lstStyle/>
                    <a:p>
                      <a:pPr algn="ctr"/>
                      <a:r>
                        <a:rPr lang="en-US" sz="1200" dirty="0"/>
                        <a:t>37</a:t>
                      </a:r>
                    </a:p>
                  </a:txBody>
                  <a:tcPr/>
                </a:tc>
                <a:tc>
                  <a:txBody>
                    <a:bodyPr/>
                    <a:lstStyle/>
                    <a:p>
                      <a:pPr algn="ctr"/>
                      <a:r>
                        <a:rPr lang="en-US" sz="1200" dirty="0"/>
                        <a:t>grey</a:t>
                      </a:r>
                    </a:p>
                  </a:txBody>
                  <a:tcPr/>
                </a:tc>
                <a:tc>
                  <a:txBody>
                    <a:bodyPr/>
                    <a:lstStyle/>
                    <a:p>
                      <a:pPr algn="ctr"/>
                      <a:r>
                        <a:rPr lang="en-US" sz="1200" dirty="0"/>
                        <a:t>1</a:t>
                      </a:r>
                    </a:p>
                  </a:txBody>
                  <a:tcPr/>
                </a:tc>
                <a:tc>
                  <a:txBody>
                    <a:bodyPr/>
                    <a:lstStyle/>
                    <a:p>
                      <a:pPr algn="ctr"/>
                      <a:r>
                        <a:rPr lang="en-US" sz="1200" dirty="0"/>
                        <a:t>Y</a:t>
                      </a:r>
                    </a:p>
                  </a:txBody>
                  <a:tcPr/>
                </a:tc>
                <a:tc>
                  <a:txBody>
                    <a:bodyPr/>
                    <a:lstStyle/>
                    <a:p>
                      <a:pPr algn="ctr"/>
                      <a:r>
                        <a:rPr lang="en-US" sz="1200" dirty="0"/>
                        <a:t>12</a:t>
                      </a:r>
                    </a:p>
                  </a:txBody>
                  <a:tcPr/>
                </a:tc>
                <a:tc>
                  <a:txBody>
                    <a:bodyPr/>
                    <a:lstStyle/>
                    <a:p>
                      <a:pPr algn="ctr"/>
                      <a:endParaRPr lang="en-US" sz="1200"/>
                    </a:p>
                  </a:txBody>
                  <a:tcPr/>
                </a:tc>
                <a:extLst>
                  <a:ext uri="{0D108BD9-81ED-4DB2-BD59-A6C34878D82A}">
                    <a16:rowId xmlns:a16="http://schemas.microsoft.com/office/drawing/2014/main" val="1077228123"/>
                  </a:ext>
                </a:extLst>
              </a:tr>
              <a:tr h="370840">
                <a:tc>
                  <a:txBody>
                    <a:bodyPr/>
                    <a:lstStyle/>
                    <a:p>
                      <a:pPr algn="ctr"/>
                      <a:r>
                        <a:rPr lang="en-US" sz="1200" dirty="0"/>
                        <a:t>Mouse 2</a:t>
                      </a:r>
                    </a:p>
                  </a:txBody>
                  <a:tcPr/>
                </a:tc>
                <a:tc>
                  <a:txBody>
                    <a:bodyPr/>
                    <a:lstStyle/>
                    <a:p>
                      <a:pPr algn="ctr"/>
                      <a:r>
                        <a:rPr lang="en-US" sz="1200" dirty="0"/>
                        <a:t>F</a:t>
                      </a:r>
                    </a:p>
                  </a:txBody>
                  <a:tcPr/>
                </a:tc>
                <a:tc>
                  <a:txBody>
                    <a:bodyPr/>
                    <a:lstStyle/>
                    <a:p>
                      <a:pPr algn="ctr"/>
                      <a:r>
                        <a:rPr lang="en-US" sz="1200" dirty="0"/>
                        <a:t>400</a:t>
                      </a:r>
                    </a:p>
                  </a:txBody>
                  <a:tcPr/>
                </a:tc>
                <a:tc>
                  <a:txBody>
                    <a:bodyPr/>
                    <a:lstStyle/>
                    <a:p>
                      <a:pPr algn="ctr"/>
                      <a:r>
                        <a:rPr lang="en-US" sz="1200" dirty="0"/>
                        <a:t>200</a:t>
                      </a:r>
                    </a:p>
                  </a:txBody>
                  <a:tcPr/>
                </a:tc>
                <a:tc>
                  <a:txBody>
                    <a:bodyPr/>
                    <a:lstStyle/>
                    <a:p>
                      <a:pPr algn="ctr"/>
                      <a:r>
                        <a:rPr lang="en-US" sz="1200" dirty="0"/>
                        <a:t>36.5</a:t>
                      </a:r>
                    </a:p>
                  </a:txBody>
                  <a:tcPr/>
                </a:tc>
                <a:tc>
                  <a:txBody>
                    <a:bodyPr/>
                    <a:lstStyle/>
                    <a:p>
                      <a:pPr algn="ctr"/>
                      <a:r>
                        <a:rPr lang="en-US" sz="1200" dirty="0"/>
                        <a:t>grey</a:t>
                      </a:r>
                    </a:p>
                  </a:txBody>
                  <a:tcPr/>
                </a:tc>
                <a:tc>
                  <a:txBody>
                    <a:bodyPr/>
                    <a:lstStyle/>
                    <a:p>
                      <a:pPr algn="ctr"/>
                      <a:r>
                        <a:rPr lang="en-US" sz="1200" dirty="0"/>
                        <a:t>1</a:t>
                      </a:r>
                    </a:p>
                  </a:txBody>
                  <a:tcPr/>
                </a:tc>
                <a:tc>
                  <a:txBody>
                    <a:bodyPr/>
                    <a:lstStyle/>
                    <a:p>
                      <a:pPr algn="ctr"/>
                      <a:r>
                        <a:rPr lang="en-US" sz="1200" dirty="0"/>
                        <a:t>N</a:t>
                      </a:r>
                    </a:p>
                  </a:txBody>
                  <a:tcPr/>
                </a:tc>
                <a:tc>
                  <a:txBody>
                    <a:bodyPr/>
                    <a:lstStyle/>
                    <a:p>
                      <a:pPr algn="ctr"/>
                      <a:r>
                        <a:rPr lang="en-US" sz="1200" dirty="0"/>
                        <a:t>13</a:t>
                      </a:r>
                    </a:p>
                  </a:txBody>
                  <a:tcPr/>
                </a:tc>
                <a:tc>
                  <a:txBody>
                    <a:bodyPr/>
                    <a:lstStyle/>
                    <a:p>
                      <a:pPr algn="ctr"/>
                      <a:endParaRPr lang="en-US" sz="1200"/>
                    </a:p>
                  </a:txBody>
                  <a:tcPr/>
                </a:tc>
                <a:extLst>
                  <a:ext uri="{0D108BD9-81ED-4DB2-BD59-A6C34878D82A}">
                    <a16:rowId xmlns:a16="http://schemas.microsoft.com/office/drawing/2014/main" val="2585847334"/>
                  </a:ext>
                </a:extLst>
              </a:tr>
              <a:tr h="370840">
                <a:tc>
                  <a:txBody>
                    <a:bodyPr/>
                    <a:lstStyle/>
                    <a:p>
                      <a:pPr algn="ctr"/>
                      <a:r>
                        <a:rPr lang="en-US" sz="1200" dirty="0"/>
                        <a:t>Mouse 3</a:t>
                      </a:r>
                    </a:p>
                  </a:txBody>
                  <a:tcPr/>
                </a:tc>
                <a:tc>
                  <a:txBody>
                    <a:bodyPr/>
                    <a:lstStyle/>
                    <a:p>
                      <a:pPr algn="ctr"/>
                      <a:r>
                        <a:rPr lang="en-US" sz="1200" dirty="0"/>
                        <a:t>T</a:t>
                      </a:r>
                    </a:p>
                  </a:txBody>
                  <a:tcPr/>
                </a:tc>
                <a:tc>
                  <a:txBody>
                    <a:bodyPr/>
                    <a:lstStyle/>
                    <a:p>
                      <a:pPr algn="ctr"/>
                      <a:r>
                        <a:rPr lang="en-US" sz="1200" dirty="0"/>
                        <a:t>430</a:t>
                      </a:r>
                    </a:p>
                  </a:txBody>
                  <a:tcPr/>
                </a:tc>
                <a:tc>
                  <a:txBody>
                    <a:bodyPr/>
                    <a:lstStyle/>
                    <a:p>
                      <a:pPr algn="ctr"/>
                      <a:r>
                        <a:rPr lang="en-US" sz="1200" dirty="0"/>
                        <a:t>100</a:t>
                      </a:r>
                    </a:p>
                  </a:txBody>
                  <a:tcPr/>
                </a:tc>
                <a:tc>
                  <a:txBody>
                    <a:bodyPr/>
                    <a:lstStyle/>
                    <a:p>
                      <a:pPr algn="ctr"/>
                      <a:r>
                        <a:rPr lang="en-US" sz="1200" dirty="0"/>
                        <a:t>36.5</a:t>
                      </a:r>
                    </a:p>
                  </a:txBody>
                  <a:tcPr/>
                </a:tc>
                <a:tc>
                  <a:txBody>
                    <a:bodyPr/>
                    <a:lstStyle/>
                    <a:p>
                      <a:pPr algn="ctr"/>
                      <a:r>
                        <a:rPr lang="en-US" sz="1200" dirty="0"/>
                        <a:t>black</a:t>
                      </a:r>
                    </a:p>
                  </a:txBody>
                  <a:tcPr/>
                </a:tc>
                <a:tc>
                  <a:txBody>
                    <a:bodyPr/>
                    <a:lstStyle/>
                    <a:p>
                      <a:pPr algn="ctr"/>
                      <a:r>
                        <a:rPr lang="en-US" sz="1200" dirty="0"/>
                        <a:t>1</a:t>
                      </a:r>
                    </a:p>
                  </a:txBody>
                  <a:tcPr/>
                </a:tc>
                <a:tc>
                  <a:txBody>
                    <a:bodyPr/>
                    <a:lstStyle/>
                    <a:p>
                      <a:pPr algn="ctr"/>
                      <a:r>
                        <a:rPr lang="en-US" sz="1200" dirty="0"/>
                        <a:t>N</a:t>
                      </a:r>
                    </a:p>
                  </a:txBody>
                  <a:tcPr/>
                </a:tc>
                <a:tc>
                  <a:txBody>
                    <a:bodyPr/>
                    <a:lstStyle/>
                    <a:p>
                      <a:pPr algn="ctr"/>
                      <a:r>
                        <a:rPr lang="en-US" sz="1200" dirty="0"/>
                        <a:t>11</a:t>
                      </a:r>
                    </a:p>
                  </a:txBody>
                  <a:tcPr/>
                </a:tc>
                <a:tc>
                  <a:txBody>
                    <a:bodyPr/>
                    <a:lstStyle/>
                    <a:p>
                      <a:pPr algn="ctr"/>
                      <a:endParaRPr lang="en-US" sz="1200"/>
                    </a:p>
                  </a:txBody>
                  <a:tcPr/>
                </a:tc>
                <a:extLst>
                  <a:ext uri="{0D108BD9-81ED-4DB2-BD59-A6C34878D82A}">
                    <a16:rowId xmlns:a16="http://schemas.microsoft.com/office/drawing/2014/main" val="1062039537"/>
                  </a:ext>
                </a:extLst>
              </a:tr>
              <a:tr h="370840">
                <a:tc>
                  <a:txBody>
                    <a:bodyPr/>
                    <a:lstStyle/>
                    <a:p>
                      <a:pPr algn="ctr"/>
                      <a:r>
                        <a:rPr lang="en-US" sz="1200" dirty="0"/>
                        <a:t>Mouse 4</a:t>
                      </a:r>
                    </a:p>
                  </a:txBody>
                  <a:tcPr/>
                </a:tc>
                <a:tc>
                  <a:txBody>
                    <a:bodyPr/>
                    <a:lstStyle/>
                    <a:p>
                      <a:pPr algn="ctr"/>
                      <a:r>
                        <a:rPr lang="en-US" sz="1200" dirty="0"/>
                        <a:t>F</a:t>
                      </a:r>
                    </a:p>
                  </a:txBody>
                  <a:tcPr/>
                </a:tc>
                <a:tc>
                  <a:txBody>
                    <a:bodyPr/>
                    <a:lstStyle/>
                    <a:p>
                      <a:pPr algn="ctr"/>
                      <a:r>
                        <a:rPr lang="en-US" sz="1200" dirty="0"/>
                        <a:t>300</a:t>
                      </a:r>
                    </a:p>
                  </a:txBody>
                  <a:tcPr/>
                </a:tc>
                <a:tc>
                  <a:txBody>
                    <a:bodyPr/>
                    <a:lstStyle/>
                    <a:p>
                      <a:pPr algn="ctr"/>
                      <a:r>
                        <a:rPr lang="en-US" sz="1200" dirty="0"/>
                        <a:t>190</a:t>
                      </a:r>
                    </a:p>
                  </a:txBody>
                  <a:tcPr/>
                </a:tc>
                <a:tc>
                  <a:txBody>
                    <a:bodyPr/>
                    <a:lstStyle/>
                    <a:p>
                      <a:pPr algn="ctr"/>
                      <a:r>
                        <a:rPr lang="en-US" sz="1200" dirty="0"/>
                        <a:t>37.2</a:t>
                      </a:r>
                    </a:p>
                  </a:txBody>
                  <a:tcPr/>
                </a:tc>
                <a:tc>
                  <a:txBody>
                    <a:bodyPr/>
                    <a:lstStyle/>
                    <a:p>
                      <a:pPr algn="ctr"/>
                      <a:r>
                        <a:rPr lang="en-US" sz="1200" dirty="0"/>
                        <a:t>grey</a:t>
                      </a:r>
                    </a:p>
                  </a:txBody>
                  <a:tcPr/>
                </a:tc>
                <a:tc>
                  <a:txBody>
                    <a:bodyPr/>
                    <a:lstStyle/>
                    <a:p>
                      <a:pPr algn="ctr"/>
                      <a:r>
                        <a:rPr lang="en-US" sz="1200" dirty="0"/>
                        <a:t>1</a:t>
                      </a:r>
                    </a:p>
                  </a:txBody>
                  <a:tcPr/>
                </a:tc>
                <a:tc>
                  <a:txBody>
                    <a:bodyPr/>
                    <a:lstStyle/>
                    <a:p>
                      <a:pPr algn="ctr"/>
                      <a:r>
                        <a:rPr lang="en-US" sz="1200" dirty="0"/>
                        <a:t>N</a:t>
                      </a:r>
                    </a:p>
                  </a:txBody>
                  <a:tcPr/>
                </a:tc>
                <a:tc>
                  <a:txBody>
                    <a:bodyPr/>
                    <a:lstStyle/>
                    <a:p>
                      <a:pPr algn="ctr"/>
                      <a:r>
                        <a:rPr lang="en-US" sz="1200" dirty="0"/>
                        <a:t>10</a:t>
                      </a:r>
                    </a:p>
                  </a:txBody>
                  <a:tcPr/>
                </a:tc>
                <a:tc>
                  <a:txBody>
                    <a:bodyPr/>
                    <a:lstStyle/>
                    <a:p>
                      <a:pPr algn="ctr"/>
                      <a:endParaRPr lang="en-US" sz="1200"/>
                    </a:p>
                  </a:txBody>
                  <a:tcPr/>
                </a:tc>
                <a:extLst>
                  <a:ext uri="{0D108BD9-81ED-4DB2-BD59-A6C34878D82A}">
                    <a16:rowId xmlns:a16="http://schemas.microsoft.com/office/drawing/2014/main" val="2784895795"/>
                  </a:ext>
                </a:extLst>
              </a:tr>
              <a:tr h="370840">
                <a:tc>
                  <a:txBody>
                    <a:bodyPr/>
                    <a:lstStyle/>
                    <a:p>
                      <a:pPr algn="ctr"/>
                      <a:r>
                        <a:rPr lang="en-US" sz="1200" dirty="0"/>
                        <a:t>Mouse 5</a:t>
                      </a:r>
                    </a:p>
                  </a:txBody>
                  <a:tcPr/>
                </a:tc>
                <a:tc>
                  <a:txBody>
                    <a:bodyPr/>
                    <a:lstStyle/>
                    <a:p>
                      <a:pPr algn="ctr"/>
                      <a:r>
                        <a:rPr lang="en-US" sz="1200" dirty="0"/>
                        <a:t>T</a:t>
                      </a:r>
                    </a:p>
                  </a:txBody>
                  <a:tcPr/>
                </a:tc>
                <a:tc>
                  <a:txBody>
                    <a:bodyPr/>
                    <a:lstStyle/>
                    <a:p>
                      <a:pPr algn="ctr"/>
                      <a:r>
                        <a:rPr lang="en-US" sz="1200" dirty="0"/>
                        <a:t>550</a:t>
                      </a:r>
                    </a:p>
                  </a:txBody>
                  <a:tcPr/>
                </a:tc>
                <a:tc>
                  <a:txBody>
                    <a:bodyPr/>
                    <a:lstStyle/>
                    <a:p>
                      <a:pPr algn="ctr"/>
                      <a:r>
                        <a:rPr lang="en-US" sz="1200" dirty="0"/>
                        <a:t>221</a:t>
                      </a:r>
                    </a:p>
                  </a:txBody>
                  <a:tcPr/>
                </a:tc>
                <a:tc>
                  <a:txBody>
                    <a:bodyPr/>
                    <a:lstStyle/>
                    <a:p>
                      <a:pPr algn="ctr"/>
                      <a:r>
                        <a:rPr lang="en-US" sz="1200" dirty="0"/>
                        <a:t>38</a:t>
                      </a:r>
                    </a:p>
                  </a:txBody>
                  <a:tcPr/>
                </a:tc>
                <a:tc>
                  <a:txBody>
                    <a:bodyPr/>
                    <a:lstStyle/>
                    <a:p>
                      <a:pPr algn="ctr"/>
                      <a:r>
                        <a:rPr lang="en-US" sz="1200" dirty="0"/>
                        <a:t>black</a:t>
                      </a:r>
                    </a:p>
                  </a:txBody>
                  <a:tcPr/>
                </a:tc>
                <a:tc>
                  <a:txBody>
                    <a:bodyPr/>
                    <a:lstStyle/>
                    <a:p>
                      <a:pPr algn="ctr"/>
                      <a:r>
                        <a:rPr lang="en-US" sz="1200" dirty="0"/>
                        <a:t>1</a:t>
                      </a:r>
                    </a:p>
                  </a:txBody>
                  <a:tcPr/>
                </a:tc>
                <a:tc>
                  <a:txBody>
                    <a:bodyPr/>
                    <a:lstStyle/>
                    <a:p>
                      <a:pPr algn="ctr"/>
                      <a:r>
                        <a:rPr lang="en-US" sz="1200" dirty="0"/>
                        <a:t>Y</a:t>
                      </a:r>
                    </a:p>
                  </a:txBody>
                  <a:tcPr/>
                </a:tc>
                <a:tc>
                  <a:txBody>
                    <a:bodyPr/>
                    <a:lstStyle/>
                    <a:p>
                      <a:pPr algn="ctr"/>
                      <a:r>
                        <a:rPr lang="en-US" sz="1200" dirty="0"/>
                        <a:t>9</a:t>
                      </a:r>
                    </a:p>
                  </a:txBody>
                  <a:tcPr/>
                </a:tc>
                <a:tc>
                  <a:txBody>
                    <a:bodyPr/>
                    <a:lstStyle/>
                    <a:p>
                      <a:pPr algn="ctr"/>
                      <a:endParaRPr lang="en-US" sz="1200"/>
                    </a:p>
                  </a:txBody>
                  <a:tcPr/>
                </a:tc>
                <a:extLst>
                  <a:ext uri="{0D108BD9-81ED-4DB2-BD59-A6C34878D82A}">
                    <a16:rowId xmlns:a16="http://schemas.microsoft.com/office/drawing/2014/main" val="1773193992"/>
                  </a:ext>
                </a:extLst>
              </a:tr>
              <a:tr h="370840">
                <a:tc>
                  <a:txBody>
                    <a:bodyPr/>
                    <a:lstStyle/>
                    <a:p>
                      <a:pPr algn="ctr"/>
                      <a:r>
                        <a:rPr lang="en-US" sz="1200" dirty="0"/>
                        <a:t>Mouse 6</a:t>
                      </a:r>
                    </a:p>
                  </a:txBody>
                  <a:tcPr/>
                </a:tc>
                <a:tc>
                  <a:txBody>
                    <a:bodyPr/>
                    <a:lstStyle/>
                    <a:p>
                      <a:pPr algn="ctr"/>
                      <a:r>
                        <a:rPr lang="en-US" sz="1200" dirty="0"/>
                        <a:t>F</a:t>
                      </a:r>
                    </a:p>
                  </a:txBody>
                  <a:tcPr/>
                </a:tc>
                <a:tc>
                  <a:txBody>
                    <a:bodyPr/>
                    <a:lstStyle/>
                    <a:p>
                      <a:pPr algn="ctr"/>
                      <a:r>
                        <a:rPr lang="en-US" sz="1200" dirty="0"/>
                        <a:t>700</a:t>
                      </a:r>
                    </a:p>
                  </a:txBody>
                  <a:tcPr/>
                </a:tc>
                <a:tc>
                  <a:txBody>
                    <a:bodyPr/>
                    <a:lstStyle/>
                    <a:p>
                      <a:pPr algn="ctr"/>
                      <a:r>
                        <a:rPr lang="en-US" sz="1200" dirty="0"/>
                        <a:t>130</a:t>
                      </a:r>
                    </a:p>
                  </a:txBody>
                  <a:tcPr/>
                </a:tc>
                <a:tc>
                  <a:txBody>
                    <a:bodyPr/>
                    <a:lstStyle/>
                    <a:p>
                      <a:pPr algn="ctr"/>
                      <a:r>
                        <a:rPr lang="en-US" sz="1200" dirty="0"/>
                        <a:t>37.7</a:t>
                      </a:r>
                    </a:p>
                  </a:txBody>
                  <a:tcPr/>
                </a:tc>
                <a:tc>
                  <a:txBody>
                    <a:bodyPr/>
                    <a:lstStyle/>
                    <a:p>
                      <a:pPr algn="ctr"/>
                      <a:r>
                        <a:rPr lang="en-US" sz="1200" dirty="0"/>
                        <a:t>grey</a:t>
                      </a:r>
                    </a:p>
                  </a:txBody>
                  <a:tcPr/>
                </a:tc>
                <a:tc>
                  <a:txBody>
                    <a:bodyPr/>
                    <a:lstStyle/>
                    <a:p>
                      <a:pPr algn="ctr"/>
                      <a:r>
                        <a:rPr lang="en-US" sz="1200" dirty="0"/>
                        <a:t>2</a:t>
                      </a:r>
                    </a:p>
                  </a:txBody>
                  <a:tcPr/>
                </a:tc>
                <a:tc>
                  <a:txBody>
                    <a:bodyPr/>
                    <a:lstStyle/>
                    <a:p>
                      <a:pPr algn="ctr"/>
                      <a:r>
                        <a:rPr lang="en-US" sz="1200" dirty="0"/>
                        <a:t>N</a:t>
                      </a:r>
                    </a:p>
                  </a:txBody>
                  <a:tcPr/>
                </a:tc>
                <a:tc>
                  <a:txBody>
                    <a:bodyPr/>
                    <a:lstStyle/>
                    <a:p>
                      <a:pPr algn="ctr"/>
                      <a:r>
                        <a:rPr lang="en-US" sz="1200" dirty="0"/>
                        <a:t>11.5</a:t>
                      </a:r>
                    </a:p>
                  </a:txBody>
                  <a:tcPr/>
                </a:tc>
                <a:tc>
                  <a:txBody>
                    <a:bodyPr/>
                    <a:lstStyle/>
                    <a:p>
                      <a:pPr algn="ctr"/>
                      <a:endParaRPr lang="en-US" sz="1200"/>
                    </a:p>
                  </a:txBody>
                  <a:tcPr/>
                </a:tc>
                <a:extLst>
                  <a:ext uri="{0D108BD9-81ED-4DB2-BD59-A6C34878D82A}">
                    <a16:rowId xmlns:a16="http://schemas.microsoft.com/office/drawing/2014/main" val="3472501564"/>
                  </a:ext>
                </a:extLst>
              </a:tr>
              <a:tr h="370840">
                <a:tc>
                  <a:txBody>
                    <a:bodyPr/>
                    <a:lstStyle/>
                    <a:p>
                      <a:pPr algn="ctr"/>
                      <a:r>
                        <a:rPr lang="en-US" sz="1200" dirty="0"/>
                        <a:t>…</a:t>
                      </a:r>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dirty="0"/>
                    </a:p>
                  </a:txBody>
                  <a:tcPr/>
                </a:tc>
                <a:extLst>
                  <a:ext uri="{0D108BD9-81ED-4DB2-BD59-A6C34878D82A}">
                    <a16:rowId xmlns:a16="http://schemas.microsoft.com/office/drawing/2014/main" val="342505329"/>
                  </a:ext>
                </a:extLst>
              </a:tr>
            </a:tbl>
          </a:graphicData>
        </a:graphic>
      </p:graphicFrame>
      <p:sp>
        <p:nvSpPr>
          <p:cNvPr id="6" name="Rectangle 5">
            <a:extLst>
              <a:ext uri="{FF2B5EF4-FFF2-40B4-BE49-F238E27FC236}">
                <a16:creationId xmlns:a16="http://schemas.microsoft.com/office/drawing/2014/main" id="{A17D552E-0A7F-8A4D-AC0E-190A59D95BFC}"/>
              </a:ext>
            </a:extLst>
          </p:cNvPr>
          <p:cNvSpPr/>
          <p:nvPr/>
        </p:nvSpPr>
        <p:spPr>
          <a:xfrm>
            <a:off x="2990088" y="1705959"/>
            <a:ext cx="8363712" cy="768096"/>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E11D21AF-0B9F-AA47-ABD5-030B35FCCA4E}"/>
              </a:ext>
            </a:extLst>
          </p:cNvPr>
          <p:cNvSpPr txBox="1">
            <a:spLocks/>
          </p:cNvSpPr>
          <p:nvPr/>
        </p:nvSpPr>
        <p:spPr>
          <a:xfrm>
            <a:off x="838200" y="761556"/>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endParaRPr lang="en-US"/>
          </a:p>
        </p:txBody>
      </p:sp>
      <p:sp>
        <p:nvSpPr>
          <p:cNvPr id="8" name="Title 1">
            <a:extLst>
              <a:ext uri="{FF2B5EF4-FFF2-40B4-BE49-F238E27FC236}">
                <a16:creationId xmlns:a16="http://schemas.microsoft.com/office/drawing/2014/main" id="{D5B3E2B2-84AC-5144-977E-EC4FB736F234}"/>
              </a:ext>
            </a:extLst>
          </p:cNvPr>
          <p:cNvSpPr txBox="1">
            <a:spLocks/>
          </p:cNvSpPr>
          <p:nvPr/>
        </p:nvSpPr>
        <p:spPr>
          <a:xfrm>
            <a:off x="1950720" y="1012894"/>
            <a:ext cx="10515600" cy="668147"/>
          </a:xfrm>
          <a:prstGeom prst="rect">
            <a:avLst/>
          </a:prstGeom>
        </p:spPr>
        <p:txBody>
          <a:bodyPr vert="horz" lIns="91440" tIns="45720" rIns="91440" bIns="45720" rtlCol="0" anchor="ctr">
            <a:normAutofit fontScale="975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r>
              <a:rPr lang="en-US" sz="3200" dirty="0"/>
              <a:t>Attributes / Features</a:t>
            </a:r>
          </a:p>
        </p:txBody>
      </p:sp>
      <p:sp>
        <p:nvSpPr>
          <p:cNvPr id="9" name="Rectangle 8">
            <a:extLst>
              <a:ext uri="{FF2B5EF4-FFF2-40B4-BE49-F238E27FC236}">
                <a16:creationId xmlns:a16="http://schemas.microsoft.com/office/drawing/2014/main" id="{6A4537A7-3FC3-8443-B1C5-14B6241D0FEB}"/>
              </a:ext>
            </a:extLst>
          </p:cNvPr>
          <p:cNvSpPr/>
          <p:nvPr/>
        </p:nvSpPr>
        <p:spPr>
          <a:xfrm>
            <a:off x="1950720" y="1736581"/>
            <a:ext cx="893064" cy="768096"/>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00660DA3-5531-AE42-BAB9-F2F97298A826}"/>
              </a:ext>
            </a:extLst>
          </p:cNvPr>
          <p:cNvSpPr txBox="1">
            <a:spLocks/>
          </p:cNvSpPr>
          <p:nvPr/>
        </p:nvSpPr>
        <p:spPr>
          <a:xfrm>
            <a:off x="838200" y="957355"/>
            <a:ext cx="3169920" cy="779226"/>
          </a:xfrm>
          <a:prstGeom prst="rect">
            <a:avLst/>
          </a:prstGeom>
        </p:spPr>
        <p:txBody>
          <a:bodyPr vert="horz" lIns="91440" tIns="45720" rIns="91440" bIns="45720" rtlCol="0" anchor="ctr">
            <a:normAutofit fontScale="975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r>
              <a:rPr lang="en-US" sz="3200" dirty="0"/>
              <a:t>Label</a:t>
            </a:r>
          </a:p>
        </p:txBody>
      </p:sp>
      <p:sp>
        <p:nvSpPr>
          <p:cNvPr id="11" name="Slide Number Placeholder 10">
            <a:extLst>
              <a:ext uri="{FF2B5EF4-FFF2-40B4-BE49-F238E27FC236}">
                <a16:creationId xmlns:a16="http://schemas.microsoft.com/office/drawing/2014/main" id="{D2C7F7FE-DFE6-C242-A490-C33590239310}"/>
              </a:ext>
            </a:extLst>
          </p:cNvPr>
          <p:cNvSpPr>
            <a:spLocks noGrp="1"/>
          </p:cNvSpPr>
          <p:nvPr>
            <p:ph type="sldNum" sz="quarter" idx="12"/>
          </p:nvPr>
        </p:nvSpPr>
        <p:spPr/>
        <p:txBody>
          <a:bodyPr/>
          <a:lstStyle/>
          <a:p>
            <a:fld id="{160847C4-C153-934D-B234-B5C1EA6118B1}" type="slidenum">
              <a:rPr lang="en-US" smtClean="0"/>
              <a:t>6</a:t>
            </a:fld>
            <a:endParaRPr lang="en-US"/>
          </a:p>
        </p:txBody>
      </p:sp>
    </p:spTree>
    <p:extLst>
      <p:ext uri="{BB962C8B-B14F-4D97-AF65-F5344CB8AC3E}">
        <p14:creationId xmlns:p14="http://schemas.microsoft.com/office/powerpoint/2010/main" val="78184917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D2028-B1EF-8E4D-96C2-412BADD8A943}"/>
              </a:ext>
            </a:extLst>
          </p:cNvPr>
          <p:cNvSpPr>
            <a:spLocks noGrp="1"/>
          </p:cNvSpPr>
          <p:nvPr>
            <p:ph type="title"/>
          </p:nvPr>
        </p:nvSpPr>
        <p:spPr/>
        <p:txBody>
          <a:bodyPr>
            <a:normAutofit fontScale="90000"/>
          </a:bodyPr>
          <a:lstStyle/>
          <a:p>
            <a:r>
              <a:rPr lang="en-US" dirty="0"/>
              <a:t>Decision Tree: which feature to use?</a:t>
            </a:r>
          </a:p>
        </p:txBody>
      </p:sp>
      <p:pic>
        <p:nvPicPr>
          <p:cNvPr id="16" name="Picture 15">
            <a:extLst>
              <a:ext uri="{FF2B5EF4-FFF2-40B4-BE49-F238E27FC236}">
                <a16:creationId xmlns:a16="http://schemas.microsoft.com/office/drawing/2014/main" id="{1799DC8A-8538-EF4B-9E24-B77030BAA551}"/>
              </a:ext>
            </a:extLst>
          </p:cNvPr>
          <p:cNvPicPr>
            <a:picLocks noChangeAspect="1"/>
          </p:cNvPicPr>
          <p:nvPr/>
        </p:nvPicPr>
        <p:blipFill>
          <a:blip r:embed="rId3"/>
          <a:stretch>
            <a:fillRect/>
          </a:stretch>
        </p:blipFill>
        <p:spPr>
          <a:xfrm>
            <a:off x="1955376" y="2490267"/>
            <a:ext cx="251444" cy="526098"/>
          </a:xfrm>
          <a:prstGeom prst="rect">
            <a:avLst/>
          </a:prstGeom>
        </p:spPr>
      </p:pic>
      <p:sp>
        <p:nvSpPr>
          <p:cNvPr id="31" name="Rounded Rectangle 30">
            <a:extLst>
              <a:ext uri="{FF2B5EF4-FFF2-40B4-BE49-F238E27FC236}">
                <a16:creationId xmlns:a16="http://schemas.microsoft.com/office/drawing/2014/main" id="{380A8505-372B-3E49-B068-4997207EFDDE}"/>
              </a:ext>
            </a:extLst>
          </p:cNvPr>
          <p:cNvSpPr/>
          <p:nvPr/>
        </p:nvSpPr>
        <p:spPr>
          <a:xfrm>
            <a:off x="1472785" y="2120198"/>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ounded Rectangle 31">
            <a:extLst>
              <a:ext uri="{FF2B5EF4-FFF2-40B4-BE49-F238E27FC236}">
                <a16:creationId xmlns:a16="http://schemas.microsoft.com/office/drawing/2014/main" id="{0FEB7A77-ED1C-6248-939E-CE260D50C66E}"/>
              </a:ext>
            </a:extLst>
          </p:cNvPr>
          <p:cNvSpPr/>
          <p:nvPr/>
        </p:nvSpPr>
        <p:spPr>
          <a:xfrm>
            <a:off x="442415" y="3753670"/>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ounded Rectangle 32">
            <a:extLst>
              <a:ext uri="{FF2B5EF4-FFF2-40B4-BE49-F238E27FC236}">
                <a16:creationId xmlns:a16="http://schemas.microsoft.com/office/drawing/2014/main" id="{44F11278-8E04-CF4D-92CF-AA8D888FC9C1}"/>
              </a:ext>
            </a:extLst>
          </p:cNvPr>
          <p:cNvSpPr/>
          <p:nvPr/>
        </p:nvSpPr>
        <p:spPr>
          <a:xfrm>
            <a:off x="2887653" y="3760831"/>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Arrow Connector 33">
            <a:extLst>
              <a:ext uri="{FF2B5EF4-FFF2-40B4-BE49-F238E27FC236}">
                <a16:creationId xmlns:a16="http://schemas.microsoft.com/office/drawing/2014/main" id="{758540FA-164E-8444-A13B-9B83149FAE90}"/>
              </a:ext>
            </a:extLst>
          </p:cNvPr>
          <p:cNvCxnSpPr>
            <a:stCxn id="31" idx="2"/>
            <a:endCxn id="32" idx="0"/>
          </p:cNvCxnSpPr>
          <p:nvPr/>
        </p:nvCxnSpPr>
        <p:spPr>
          <a:xfrm flipH="1">
            <a:off x="1517990" y="3505145"/>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35" name="Straight Arrow Connector 34">
            <a:extLst>
              <a:ext uri="{FF2B5EF4-FFF2-40B4-BE49-F238E27FC236}">
                <a16:creationId xmlns:a16="http://schemas.microsoft.com/office/drawing/2014/main" id="{BC76ADE3-1C3D-C446-9983-2784F8AD6C25}"/>
              </a:ext>
            </a:extLst>
          </p:cNvPr>
          <p:cNvCxnSpPr>
            <a:cxnSpLocks/>
            <a:stCxn id="31" idx="2"/>
            <a:endCxn id="33" idx="0"/>
          </p:cNvCxnSpPr>
          <p:nvPr/>
        </p:nvCxnSpPr>
        <p:spPr>
          <a:xfrm>
            <a:off x="2815372" y="3505145"/>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sp>
        <p:nvSpPr>
          <p:cNvPr id="36" name="Rectangle 35">
            <a:extLst>
              <a:ext uri="{FF2B5EF4-FFF2-40B4-BE49-F238E27FC236}">
                <a16:creationId xmlns:a16="http://schemas.microsoft.com/office/drawing/2014/main" id="{C3D41B9E-D804-9B47-9598-80ED25E9682A}"/>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4" name="Slide Number Placeholder 3">
            <a:extLst>
              <a:ext uri="{FF2B5EF4-FFF2-40B4-BE49-F238E27FC236}">
                <a16:creationId xmlns:a16="http://schemas.microsoft.com/office/drawing/2014/main" id="{92166629-0D23-F94D-BE8B-94B11F7014BC}"/>
              </a:ext>
            </a:extLst>
          </p:cNvPr>
          <p:cNvSpPr>
            <a:spLocks noGrp="1"/>
          </p:cNvSpPr>
          <p:nvPr>
            <p:ph type="sldNum" sz="quarter" idx="12"/>
          </p:nvPr>
        </p:nvSpPr>
        <p:spPr/>
        <p:txBody>
          <a:bodyPr/>
          <a:lstStyle/>
          <a:p>
            <a:fld id="{160847C4-C153-934D-B234-B5C1EA6118B1}" type="slidenum">
              <a:rPr lang="en-US" smtClean="0"/>
              <a:t>60</a:t>
            </a:fld>
            <a:endParaRPr lang="en-US"/>
          </a:p>
        </p:txBody>
      </p:sp>
      <p:pic>
        <p:nvPicPr>
          <p:cNvPr id="37" name="Picture 36">
            <a:extLst>
              <a:ext uri="{FF2B5EF4-FFF2-40B4-BE49-F238E27FC236}">
                <a16:creationId xmlns:a16="http://schemas.microsoft.com/office/drawing/2014/main" id="{9B7BE621-CD2B-0646-A63D-397B9F886747}"/>
              </a:ext>
            </a:extLst>
          </p:cNvPr>
          <p:cNvPicPr>
            <a:picLocks noChangeAspect="1"/>
          </p:cNvPicPr>
          <p:nvPr/>
        </p:nvPicPr>
        <p:blipFill>
          <a:blip r:embed="rId3"/>
          <a:stretch>
            <a:fillRect/>
          </a:stretch>
        </p:blipFill>
        <p:spPr>
          <a:xfrm>
            <a:off x="2770332" y="2207085"/>
            <a:ext cx="251444" cy="526098"/>
          </a:xfrm>
          <a:prstGeom prst="rect">
            <a:avLst/>
          </a:prstGeom>
        </p:spPr>
      </p:pic>
      <p:pic>
        <p:nvPicPr>
          <p:cNvPr id="38" name="Picture 37">
            <a:extLst>
              <a:ext uri="{FF2B5EF4-FFF2-40B4-BE49-F238E27FC236}">
                <a16:creationId xmlns:a16="http://schemas.microsoft.com/office/drawing/2014/main" id="{25EF25D0-247D-1844-B95C-2EF85086EA56}"/>
              </a:ext>
            </a:extLst>
          </p:cNvPr>
          <p:cNvPicPr>
            <a:picLocks noChangeAspect="1"/>
          </p:cNvPicPr>
          <p:nvPr/>
        </p:nvPicPr>
        <p:blipFill>
          <a:blip r:embed="rId3"/>
          <a:stretch>
            <a:fillRect/>
          </a:stretch>
        </p:blipFill>
        <p:spPr>
          <a:xfrm>
            <a:off x="3340245" y="2626249"/>
            <a:ext cx="251444" cy="526098"/>
          </a:xfrm>
          <a:prstGeom prst="rect">
            <a:avLst/>
          </a:prstGeom>
          <a:noFill/>
          <a:ln w="28575" cap="flat" cmpd="sng" algn="ctr">
            <a:solidFill>
              <a:srgbClr val="C00000"/>
            </a:solidFill>
            <a:prstDash val="dash"/>
            <a:round/>
            <a:headEnd type="none" w="med" len="med"/>
            <a:tailEnd type="none" w="med" len="med"/>
            <a:extLst>
              <a:ext uri="{C807C97D-BFC1-408E-A445-0C87EB9F89A2}">
                <ask:lineSketchStyleProps xmlns:ask="http://schemas.microsoft.com/office/drawing/2018/sketchyshapes">
                  <ask:type>
                    <ask:lineSketchScribble/>
                  </ask:type>
                </ask:lineSketchStyleProps>
              </a:ext>
            </a:extLst>
          </a:ln>
        </p:spPr>
        <p:style>
          <a:lnRef idx="0">
            <a:scrgbClr r="0" g="0" b="0"/>
          </a:lnRef>
          <a:fillRef idx="0">
            <a:scrgbClr r="0" g="0" b="0"/>
          </a:fillRef>
          <a:effectRef idx="0">
            <a:scrgbClr r="0" g="0" b="0"/>
          </a:effectRef>
          <a:fontRef idx="minor">
            <a:schemeClr val="accent2"/>
          </a:fontRef>
        </p:style>
      </p:pic>
      <p:pic>
        <p:nvPicPr>
          <p:cNvPr id="39" name="Picture 38">
            <a:extLst>
              <a:ext uri="{FF2B5EF4-FFF2-40B4-BE49-F238E27FC236}">
                <a16:creationId xmlns:a16="http://schemas.microsoft.com/office/drawing/2014/main" id="{B93E3985-EC93-1848-B8B9-BCD111CD2995}"/>
              </a:ext>
            </a:extLst>
          </p:cNvPr>
          <p:cNvPicPr>
            <a:picLocks noChangeAspect="1"/>
          </p:cNvPicPr>
          <p:nvPr/>
        </p:nvPicPr>
        <p:blipFill>
          <a:blip r:embed="rId3"/>
          <a:stretch>
            <a:fillRect/>
          </a:stretch>
        </p:blipFill>
        <p:spPr>
          <a:xfrm>
            <a:off x="2593565" y="2843841"/>
            <a:ext cx="251444" cy="526098"/>
          </a:xfrm>
          <a:prstGeom prst="rect">
            <a:avLst/>
          </a:prstGeom>
          <a:noFill/>
          <a:ln w="28575" cap="flat" cmpd="sng" algn="ctr">
            <a:solidFill>
              <a:srgbClr val="C00000"/>
            </a:solidFill>
            <a:prstDash val="dash"/>
            <a:round/>
            <a:headEnd type="none" w="med" len="med"/>
            <a:tailEnd type="none" w="med" len="med"/>
            <a:extLst>
              <a:ext uri="{C807C97D-BFC1-408E-A445-0C87EB9F89A2}">
                <ask:lineSketchStyleProps xmlns:ask="http://schemas.microsoft.com/office/drawing/2018/sketchyshapes">
                  <ask:type>
                    <ask:lineSketchScribble/>
                  </ask:type>
                </ask:lineSketchStyleProps>
              </a:ext>
            </a:extLst>
          </a:ln>
        </p:spPr>
        <p:style>
          <a:lnRef idx="0">
            <a:scrgbClr r="0" g="0" b="0"/>
          </a:lnRef>
          <a:fillRef idx="0">
            <a:scrgbClr r="0" g="0" b="0"/>
          </a:fillRef>
          <a:effectRef idx="0">
            <a:scrgbClr r="0" g="0" b="0"/>
          </a:effectRef>
          <a:fontRef idx="minor">
            <a:schemeClr val="accent2"/>
          </a:fontRef>
        </p:style>
      </p:pic>
      <p:pic>
        <p:nvPicPr>
          <p:cNvPr id="40" name="Picture 39">
            <a:extLst>
              <a:ext uri="{FF2B5EF4-FFF2-40B4-BE49-F238E27FC236}">
                <a16:creationId xmlns:a16="http://schemas.microsoft.com/office/drawing/2014/main" id="{0F1469C4-1213-644F-8823-38B8B6E6633D}"/>
              </a:ext>
            </a:extLst>
          </p:cNvPr>
          <p:cNvPicPr>
            <a:picLocks noChangeAspect="1"/>
          </p:cNvPicPr>
          <p:nvPr/>
        </p:nvPicPr>
        <p:blipFill>
          <a:blip r:embed="rId3"/>
          <a:stretch>
            <a:fillRect/>
          </a:stretch>
        </p:blipFill>
        <p:spPr>
          <a:xfrm>
            <a:off x="999889" y="3848693"/>
            <a:ext cx="251444" cy="526098"/>
          </a:xfrm>
          <a:prstGeom prst="rect">
            <a:avLst/>
          </a:prstGeom>
        </p:spPr>
      </p:pic>
      <p:pic>
        <p:nvPicPr>
          <p:cNvPr id="41" name="Picture 40">
            <a:extLst>
              <a:ext uri="{FF2B5EF4-FFF2-40B4-BE49-F238E27FC236}">
                <a16:creationId xmlns:a16="http://schemas.microsoft.com/office/drawing/2014/main" id="{D8938D07-84D5-B540-86F3-F202092C5750}"/>
              </a:ext>
            </a:extLst>
          </p:cNvPr>
          <p:cNvPicPr>
            <a:picLocks noChangeAspect="1"/>
          </p:cNvPicPr>
          <p:nvPr/>
        </p:nvPicPr>
        <p:blipFill>
          <a:blip r:embed="rId3"/>
          <a:stretch>
            <a:fillRect/>
          </a:stretch>
        </p:blipFill>
        <p:spPr>
          <a:xfrm>
            <a:off x="1638078" y="4202267"/>
            <a:ext cx="251444" cy="526098"/>
          </a:xfrm>
          <a:prstGeom prst="rect">
            <a:avLst/>
          </a:prstGeom>
          <a:noFill/>
          <a:ln w="28575" cap="flat" cmpd="sng" algn="ctr">
            <a:solidFill>
              <a:srgbClr val="C00000"/>
            </a:solidFill>
            <a:prstDash val="dash"/>
            <a:round/>
            <a:headEnd type="none" w="med" len="med"/>
            <a:tailEnd type="none" w="med" len="med"/>
            <a:extLst>
              <a:ext uri="{C807C97D-BFC1-408E-A445-0C87EB9F89A2}">
                <ask:lineSketchStyleProps xmlns:ask="http://schemas.microsoft.com/office/drawing/2018/sketchyshapes">
                  <ask:type>
                    <ask:lineSketchScribble/>
                  </ask:type>
                </ask:lineSketchStyleProps>
              </a:ext>
            </a:extLst>
          </a:ln>
        </p:spPr>
        <p:style>
          <a:lnRef idx="0">
            <a:scrgbClr r="0" g="0" b="0"/>
          </a:lnRef>
          <a:fillRef idx="0">
            <a:scrgbClr r="0" g="0" b="0"/>
          </a:fillRef>
          <a:effectRef idx="0">
            <a:scrgbClr r="0" g="0" b="0"/>
          </a:effectRef>
          <a:fontRef idx="minor">
            <a:schemeClr val="accent2"/>
          </a:fontRef>
        </p:style>
      </p:pic>
      <p:pic>
        <p:nvPicPr>
          <p:cNvPr id="42" name="Picture 41">
            <a:extLst>
              <a:ext uri="{FF2B5EF4-FFF2-40B4-BE49-F238E27FC236}">
                <a16:creationId xmlns:a16="http://schemas.microsoft.com/office/drawing/2014/main" id="{F7D82217-6A9E-3949-804C-C99E60C758CD}"/>
              </a:ext>
            </a:extLst>
          </p:cNvPr>
          <p:cNvPicPr>
            <a:picLocks noChangeAspect="1"/>
          </p:cNvPicPr>
          <p:nvPr/>
        </p:nvPicPr>
        <p:blipFill>
          <a:blip r:embed="rId3"/>
          <a:stretch>
            <a:fillRect/>
          </a:stretch>
        </p:blipFill>
        <p:spPr>
          <a:xfrm>
            <a:off x="3591689" y="3857943"/>
            <a:ext cx="251444" cy="526098"/>
          </a:xfrm>
          <a:prstGeom prst="rect">
            <a:avLst/>
          </a:prstGeom>
        </p:spPr>
      </p:pic>
      <p:pic>
        <p:nvPicPr>
          <p:cNvPr id="43" name="Picture 42">
            <a:extLst>
              <a:ext uri="{FF2B5EF4-FFF2-40B4-BE49-F238E27FC236}">
                <a16:creationId xmlns:a16="http://schemas.microsoft.com/office/drawing/2014/main" id="{BC2BDA7A-AFEA-A248-A03E-9CF0BD768D9A}"/>
              </a:ext>
            </a:extLst>
          </p:cNvPr>
          <p:cNvPicPr>
            <a:picLocks noChangeAspect="1"/>
          </p:cNvPicPr>
          <p:nvPr/>
        </p:nvPicPr>
        <p:blipFill>
          <a:blip r:embed="rId3"/>
          <a:stretch>
            <a:fillRect/>
          </a:stretch>
        </p:blipFill>
        <p:spPr>
          <a:xfrm>
            <a:off x="4229878" y="4211517"/>
            <a:ext cx="251444" cy="526098"/>
          </a:xfrm>
          <a:prstGeom prst="rect">
            <a:avLst/>
          </a:prstGeom>
          <a:noFill/>
          <a:ln w="28575" cap="flat" cmpd="sng" algn="ctr">
            <a:solidFill>
              <a:srgbClr val="C00000"/>
            </a:solidFill>
            <a:prstDash val="dash"/>
            <a:round/>
            <a:headEnd type="none" w="med" len="med"/>
            <a:tailEnd type="none" w="med" len="med"/>
            <a:extLst>
              <a:ext uri="{C807C97D-BFC1-408E-A445-0C87EB9F89A2}">
                <ask:lineSketchStyleProps xmlns:ask="http://schemas.microsoft.com/office/drawing/2018/sketchyshapes">
                  <ask:type>
                    <ask:lineSketchScribble/>
                  </ask:type>
                </ask:lineSketchStyleProps>
              </a:ext>
            </a:extLst>
          </a:ln>
        </p:spPr>
        <p:style>
          <a:lnRef idx="0">
            <a:scrgbClr r="0" g="0" b="0"/>
          </a:lnRef>
          <a:fillRef idx="0">
            <a:scrgbClr r="0" g="0" b="0"/>
          </a:fillRef>
          <a:effectRef idx="0">
            <a:scrgbClr r="0" g="0" b="0"/>
          </a:effectRef>
          <a:fontRef idx="minor">
            <a:schemeClr val="accent2"/>
          </a:fontRef>
        </p:style>
      </p:pic>
      <p:pic>
        <p:nvPicPr>
          <p:cNvPr id="44" name="Picture 43">
            <a:extLst>
              <a:ext uri="{FF2B5EF4-FFF2-40B4-BE49-F238E27FC236}">
                <a16:creationId xmlns:a16="http://schemas.microsoft.com/office/drawing/2014/main" id="{3EC62094-B0D4-E549-A1EB-8A46390239C4}"/>
              </a:ext>
            </a:extLst>
          </p:cNvPr>
          <p:cNvPicPr>
            <a:picLocks noChangeAspect="1"/>
          </p:cNvPicPr>
          <p:nvPr/>
        </p:nvPicPr>
        <p:blipFill>
          <a:blip r:embed="rId3"/>
          <a:stretch>
            <a:fillRect/>
          </a:stretch>
        </p:blipFill>
        <p:spPr>
          <a:xfrm>
            <a:off x="8666160" y="2479575"/>
            <a:ext cx="251444" cy="526098"/>
          </a:xfrm>
          <a:prstGeom prst="rect">
            <a:avLst/>
          </a:prstGeom>
        </p:spPr>
      </p:pic>
      <p:sp>
        <p:nvSpPr>
          <p:cNvPr id="45" name="Rounded Rectangle 44">
            <a:extLst>
              <a:ext uri="{FF2B5EF4-FFF2-40B4-BE49-F238E27FC236}">
                <a16:creationId xmlns:a16="http://schemas.microsoft.com/office/drawing/2014/main" id="{91154677-AFED-BE43-9DEF-AC957C00E039}"/>
              </a:ext>
            </a:extLst>
          </p:cNvPr>
          <p:cNvSpPr/>
          <p:nvPr/>
        </p:nvSpPr>
        <p:spPr>
          <a:xfrm>
            <a:off x="8183569" y="2109506"/>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ounded Rectangle 45">
            <a:extLst>
              <a:ext uri="{FF2B5EF4-FFF2-40B4-BE49-F238E27FC236}">
                <a16:creationId xmlns:a16="http://schemas.microsoft.com/office/drawing/2014/main" id="{8F301D8D-1545-5D4E-A5C6-F62BA1AA59E7}"/>
              </a:ext>
            </a:extLst>
          </p:cNvPr>
          <p:cNvSpPr/>
          <p:nvPr/>
        </p:nvSpPr>
        <p:spPr>
          <a:xfrm>
            <a:off x="7153199" y="3742978"/>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ounded Rectangle 46">
            <a:extLst>
              <a:ext uri="{FF2B5EF4-FFF2-40B4-BE49-F238E27FC236}">
                <a16:creationId xmlns:a16="http://schemas.microsoft.com/office/drawing/2014/main" id="{8EE02480-E71A-E043-9C58-B3B205FA8A6F}"/>
              </a:ext>
            </a:extLst>
          </p:cNvPr>
          <p:cNvSpPr/>
          <p:nvPr/>
        </p:nvSpPr>
        <p:spPr>
          <a:xfrm>
            <a:off x="9598437" y="3750139"/>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8" name="Straight Arrow Connector 47">
            <a:extLst>
              <a:ext uri="{FF2B5EF4-FFF2-40B4-BE49-F238E27FC236}">
                <a16:creationId xmlns:a16="http://schemas.microsoft.com/office/drawing/2014/main" id="{A0643FDB-2D61-8E48-9F21-B559788184FB}"/>
              </a:ext>
            </a:extLst>
          </p:cNvPr>
          <p:cNvCxnSpPr>
            <a:stCxn id="45" idx="2"/>
            <a:endCxn id="46" idx="0"/>
          </p:cNvCxnSpPr>
          <p:nvPr/>
        </p:nvCxnSpPr>
        <p:spPr>
          <a:xfrm flipH="1">
            <a:off x="8228774" y="3494453"/>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49" name="Straight Arrow Connector 48">
            <a:extLst>
              <a:ext uri="{FF2B5EF4-FFF2-40B4-BE49-F238E27FC236}">
                <a16:creationId xmlns:a16="http://schemas.microsoft.com/office/drawing/2014/main" id="{06BB4A3B-2994-4D48-AA43-05C865DC3E35}"/>
              </a:ext>
            </a:extLst>
          </p:cNvPr>
          <p:cNvCxnSpPr>
            <a:cxnSpLocks/>
            <a:stCxn id="45" idx="2"/>
            <a:endCxn id="47" idx="0"/>
          </p:cNvCxnSpPr>
          <p:nvPr/>
        </p:nvCxnSpPr>
        <p:spPr>
          <a:xfrm>
            <a:off x="9526156" y="3494453"/>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pic>
        <p:nvPicPr>
          <p:cNvPr id="50" name="Picture 49">
            <a:extLst>
              <a:ext uri="{FF2B5EF4-FFF2-40B4-BE49-F238E27FC236}">
                <a16:creationId xmlns:a16="http://schemas.microsoft.com/office/drawing/2014/main" id="{65C0FE84-2285-D948-94AA-D6AEB2A4BF9A}"/>
              </a:ext>
            </a:extLst>
          </p:cNvPr>
          <p:cNvPicPr>
            <a:picLocks noChangeAspect="1"/>
          </p:cNvPicPr>
          <p:nvPr/>
        </p:nvPicPr>
        <p:blipFill>
          <a:blip r:embed="rId3"/>
          <a:stretch>
            <a:fillRect/>
          </a:stretch>
        </p:blipFill>
        <p:spPr>
          <a:xfrm>
            <a:off x="9481116" y="2196393"/>
            <a:ext cx="251444" cy="526098"/>
          </a:xfrm>
          <a:prstGeom prst="rect">
            <a:avLst/>
          </a:prstGeom>
        </p:spPr>
      </p:pic>
      <p:pic>
        <p:nvPicPr>
          <p:cNvPr id="51" name="Picture 50">
            <a:extLst>
              <a:ext uri="{FF2B5EF4-FFF2-40B4-BE49-F238E27FC236}">
                <a16:creationId xmlns:a16="http://schemas.microsoft.com/office/drawing/2014/main" id="{B760E094-6AC9-ED41-BFEA-EBDB970C47F1}"/>
              </a:ext>
            </a:extLst>
          </p:cNvPr>
          <p:cNvPicPr>
            <a:picLocks noChangeAspect="1"/>
          </p:cNvPicPr>
          <p:nvPr/>
        </p:nvPicPr>
        <p:blipFill>
          <a:blip r:embed="rId3"/>
          <a:stretch>
            <a:fillRect/>
          </a:stretch>
        </p:blipFill>
        <p:spPr>
          <a:xfrm>
            <a:off x="10051029" y="2615557"/>
            <a:ext cx="251444" cy="526098"/>
          </a:xfrm>
          <a:prstGeom prst="rect">
            <a:avLst/>
          </a:prstGeom>
          <a:noFill/>
          <a:ln w="28575" cap="flat" cmpd="sng" algn="ctr">
            <a:solidFill>
              <a:srgbClr val="C00000"/>
            </a:solidFill>
            <a:prstDash val="dash"/>
            <a:round/>
            <a:headEnd type="none" w="med" len="med"/>
            <a:tailEnd type="none" w="med" len="med"/>
            <a:extLst>
              <a:ext uri="{C807C97D-BFC1-408E-A445-0C87EB9F89A2}">
                <ask:lineSketchStyleProps xmlns:ask="http://schemas.microsoft.com/office/drawing/2018/sketchyshapes">
                  <ask:type>
                    <ask:lineSketchScribble/>
                  </ask:type>
                </ask:lineSketchStyleProps>
              </a:ext>
            </a:extLst>
          </a:ln>
        </p:spPr>
        <p:style>
          <a:lnRef idx="0">
            <a:scrgbClr r="0" g="0" b="0"/>
          </a:lnRef>
          <a:fillRef idx="0">
            <a:scrgbClr r="0" g="0" b="0"/>
          </a:fillRef>
          <a:effectRef idx="0">
            <a:scrgbClr r="0" g="0" b="0"/>
          </a:effectRef>
          <a:fontRef idx="minor">
            <a:schemeClr val="accent2"/>
          </a:fontRef>
        </p:style>
      </p:pic>
      <p:pic>
        <p:nvPicPr>
          <p:cNvPr id="52" name="Picture 51">
            <a:extLst>
              <a:ext uri="{FF2B5EF4-FFF2-40B4-BE49-F238E27FC236}">
                <a16:creationId xmlns:a16="http://schemas.microsoft.com/office/drawing/2014/main" id="{E36CFC66-5ADE-9348-8C5E-F753E2ECEC89}"/>
              </a:ext>
            </a:extLst>
          </p:cNvPr>
          <p:cNvPicPr>
            <a:picLocks noChangeAspect="1"/>
          </p:cNvPicPr>
          <p:nvPr/>
        </p:nvPicPr>
        <p:blipFill>
          <a:blip r:embed="rId3"/>
          <a:stretch>
            <a:fillRect/>
          </a:stretch>
        </p:blipFill>
        <p:spPr>
          <a:xfrm>
            <a:off x="9304349" y="2833149"/>
            <a:ext cx="251444" cy="526098"/>
          </a:xfrm>
          <a:prstGeom prst="rect">
            <a:avLst/>
          </a:prstGeom>
          <a:noFill/>
          <a:ln w="28575" cap="flat" cmpd="sng" algn="ctr">
            <a:solidFill>
              <a:srgbClr val="C00000"/>
            </a:solidFill>
            <a:prstDash val="dash"/>
            <a:round/>
            <a:headEnd type="none" w="med" len="med"/>
            <a:tailEnd type="none" w="med" len="med"/>
            <a:extLst>
              <a:ext uri="{C807C97D-BFC1-408E-A445-0C87EB9F89A2}">
                <ask:lineSketchStyleProps xmlns:ask="http://schemas.microsoft.com/office/drawing/2018/sketchyshapes">
                  <ask:type>
                    <ask:lineSketchScribble/>
                  </ask:type>
                </ask:lineSketchStyleProps>
              </a:ext>
            </a:extLst>
          </a:ln>
        </p:spPr>
        <p:style>
          <a:lnRef idx="0">
            <a:scrgbClr r="0" g="0" b="0"/>
          </a:lnRef>
          <a:fillRef idx="0">
            <a:scrgbClr r="0" g="0" b="0"/>
          </a:fillRef>
          <a:effectRef idx="0">
            <a:scrgbClr r="0" g="0" b="0"/>
          </a:effectRef>
          <a:fontRef idx="minor">
            <a:schemeClr val="accent2"/>
          </a:fontRef>
        </p:style>
      </p:pic>
      <p:pic>
        <p:nvPicPr>
          <p:cNvPr id="53" name="Picture 52">
            <a:extLst>
              <a:ext uri="{FF2B5EF4-FFF2-40B4-BE49-F238E27FC236}">
                <a16:creationId xmlns:a16="http://schemas.microsoft.com/office/drawing/2014/main" id="{04BACE4F-90FF-B741-B5E1-9AC28046F1CF}"/>
              </a:ext>
            </a:extLst>
          </p:cNvPr>
          <p:cNvPicPr>
            <a:picLocks noChangeAspect="1"/>
          </p:cNvPicPr>
          <p:nvPr/>
        </p:nvPicPr>
        <p:blipFill>
          <a:blip r:embed="rId3"/>
          <a:stretch>
            <a:fillRect/>
          </a:stretch>
        </p:blipFill>
        <p:spPr>
          <a:xfrm>
            <a:off x="7798060" y="4173334"/>
            <a:ext cx="251444" cy="526098"/>
          </a:xfrm>
          <a:prstGeom prst="rect">
            <a:avLst/>
          </a:prstGeom>
        </p:spPr>
      </p:pic>
      <p:pic>
        <p:nvPicPr>
          <p:cNvPr id="54" name="Picture 53">
            <a:extLst>
              <a:ext uri="{FF2B5EF4-FFF2-40B4-BE49-F238E27FC236}">
                <a16:creationId xmlns:a16="http://schemas.microsoft.com/office/drawing/2014/main" id="{86BF8CDE-F12F-214E-AC05-7FAA5B672F21}"/>
              </a:ext>
            </a:extLst>
          </p:cNvPr>
          <p:cNvPicPr>
            <a:picLocks noChangeAspect="1"/>
          </p:cNvPicPr>
          <p:nvPr/>
        </p:nvPicPr>
        <p:blipFill>
          <a:blip r:embed="rId3"/>
          <a:stretch>
            <a:fillRect/>
          </a:stretch>
        </p:blipFill>
        <p:spPr>
          <a:xfrm>
            <a:off x="8613016" y="3890152"/>
            <a:ext cx="251444" cy="526098"/>
          </a:xfrm>
          <a:prstGeom prst="rect">
            <a:avLst/>
          </a:prstGeom>
        </p:spPr>
      </p:pic>
      <p:pic>
        <p:nvPicPr>
          <p:cNvPr id="55" name="Picture 54">
            <a:extLst>
              <a:ext uri="{FF2B5EF4-FFF2-40B4-BE49-F238E27FC236}">
                <a16:creationId xmlns:a16="http://schemas.microsoft.com/office/drawing/2014/main" id="{4B3E390C-6F37-BC49-8A3B-5911443161E0}"/>
              </a:ext>
            </a:extLst>
          </p:cNvPr>
          <p:cNvPicPr>
            <a:picLocks noChangeAspect="1"/>
          </p:cNvPicPr>
          <p:nvPr/>
        </p:nvPicPr>
        <p:blipFill>
          <a:blip r:embed="rId3"/>
          <a:stretch>
            <a:fillRect/>
          </a:stretch>
        </p:blipFill>
        <p:spPr>
          <a:xfrm>
            <a:off x="10945235" y="3837689"/>
            <a:ext cx="251444" cy="526098"/>
          </a:xfrm>
          <a:prstGeom prst="rect">
            <a:avLst/>
          </a:prstGeom>
          <a:noFill/>
          <a:ln w="28575" cap="flat" cmpd="sng" algn="ctr">
            <a:solidFill>
              <a:srgbClr val="C00000"/>
            </a:solidFill>
            <a:prstDash val="dash"/>
            <a:round/>
            <a:headEnd type="none" w="med" len="med"/>
            <a:tailEnd type="none" w="med" len="med"/>
            <a:extLst>
              <a:ext uri="{C807C97D-BFC1-408E-A445-0C87EB9F89A2}">
                <ask:lineSketchStyleProps xmlns:ask="http://schemas.microsoft.com/office/drawing/2018/sketchyshapes">
                  <ask:type>
                    <ask:lineSketchScribble/>
                  </ask:type>
                </ask:lineSketchStyleProps>
              </a:ext>
            </a:extLst>
          </a:ln>
        </p:spPr>
        <p:style>
          <a:lnRef idx="0">
            <a:scrgbClr r="0" g="0" b="0"/>
          </a:lnRef>
          <a:fillRef idx="0">
            <a:scrgbClr r="0" g="0" b="0"/>
          </a:fillRef>
          <a:effectRef idx="0">
            <a:scrgbClr r="0" g="0" b="0"/>
          </a:effectRef>
          <a:fontRef idx="minor">
            <a:schemeClr val="accent2"/>
          </a:fontRef>
        </p:style>
      </p:pic>
      <p:pic>
        <p:nvPicPr>
          <p:cNvPr id="56" name="Picture 55">
            <a:extLst>
              <a:ext uri="{FF2B5EF4-FFF2-40B4-BE49-F238E27FC236}">
                <a16:creationId xmlns:a16="http://schemas.microsoft.com/office/drawing/2014/main" id="{360842E3-AF94-F04D-8C69-FB1B7D5B7B3D}"/>
              </a:ext>
            </a:extLst>
          </p:cNvPr>
          <p:cNvPicPr>
            <a:picLocks noChangeAspect="1"/>
          </p:cNvPicPr>
          <p:nvPr/>
        </p:nvPicPr>
        <p:blipFill>
          <a:blip r:embed="rId3"/>
          <a:stretch>
            <a:fillRect/>
          </a:stretch>
        </p:blipFill>
        <p:spPr>
          <a:xfrm>
            <a:off x="10198555" y="4055281"/>
            <a:ext cx="251444" cy="526098"/>
          </a:xfrm>
          <a:prstGeom prst="rect">
            <a:avLst/>
          </a:prstGeom>
          <a:noFill/>
          <a:ln w="28575" cap="flat" cmpd="sng" algn="ctr">
            <a:solidFill>
              <a:srgbClr val="C00000"/>
            </a:solidFill>
            <a:prstDash val="dash"/>
            <a:round/>
            <a:headEnd type="none" w="med" len="med"/>
            <a:tailEnd type="none" w="med" len="med"/>
            <a:extLst>
              <a:ext uri="{C807C97D-BFC1-408E-A445-0C87EB9F89A2}">
                <ask:lineSketchStyleProps xmlns:ask="http://schemas.microsoft.com/office/drawing/2018/sketchyshapes">
                  <ask:type>
                    <ask:lineSketchScribble/>
                  </ask:type>
                </ask:lineSketchStyleProps>
              </a:ext>
            </a:extLst>
          </a:ln>
        </p:spPr>
        <p:style>
          <a:lnRef idx="0">
            <a:scrgbClr r="0" g="0" b="0"/>
          </a:lnRef>
          <a:fillRef idx="0">
            <a:scrgbClr r="0" g="0" b="0"/>
          </a:fillRef>
          <a:effectRef idx="0">
            <a:scrgbClr r="0" g="0" b="0"/>
          </a:effectRef>
          <a:fontRef idx="minor">
            <a:schemeClr val="accent2"/>
          </a:fontRef>
        </p:style>
      </p:pic>
      <p:sp>
        <p:nvSpPr>
          <p:cNvPr id="58" name="TextBox 57">
            <a:extLst>
              <a:ext uri="{FF2B5EF4-FFF2-40B4-BE49-F238E27FC236}">
                <a16:creationId xmlns:a16="http://schemas.microsoft.com/office/drawing/2014/main" id="{29163261-8D8F-7E46-8103-D4AA1B88C05D}"/>
              </a:ext>
            </a:extLst>
          </p:cNvPr>
          <p:cNvSpPr txBox="1"/>
          <p:nvPr/>
        </p:nvSpPr>
        <p:spPr>
          <a:xfrm>
            <a:off x="1472785" y="5444006"/>
            <a:ext cx="2280176" cy="646331"/>
          </a:xfrm>
          <a:prstGeom prst="rect">
            <a:avLst/>
          </a:prstGeom>
          <a:noFill/>
        </p:spPr>
        <p:txBody>
          <a:bodyPr wrap="none" rtlCol="0">
            <a:spAutoFit/>
          </a:bodyPr>
          <a:lstStyle/>
          <a:p>
            <a:r>
              <a:rPr lang="en-US" dirty="0"/>
              <a:t>Gini index: High</a:t>
            </a:r>
          </a:p>
          <a:p>
            <a:r>
              <a:rPr lang="en-US" dirty="0"/>
              <a:t>Information Gain: Low</a:t>
            </a:r>
          </a:p>
        </p:txBody>
      </p:sp>
      <p:sp>
        <p:nvSpPr>
          <p:cNvPr id="59" name="TextBox 58">
            <a:extLst>
              <a:ext uri="{FF2B5EF4-FFF2-40B4-BE49-F238E27FC236}">
                <a16:creationId xmlns:a16="http://schemas.microsoft.com/office/drawing/2014/main" id="{4B581D00-472A-184D-A6C9-D590FE91EAD7}"/>
              </a:ext>
            </a:extLst>
          </p:cNvPr>
          <p:cNvSpPr txBox="1"/>
          <p:nvPr/>
        </p:nvSpPr>
        <p:spPr>
          <a:xfrm>
            <a:off x="8536350" y="5444006"/>
            <a:ext cx="2324354" cy="646331"/>
          </a:xfrm>
          <a:prstGeom prst="rect">
            <a:avLst/>
          </a:prstGeom>
          <a:noFill/>
        </p:spPr>
        <p:txBody>
          <a:bodyPr wrap="none" rtlCol="0">
            <a:spAutoFit/>
          </a:bodyPr>
          <a:lstStyle/>
          <a:p>
            <a:r>
              <a:rPr lang="en-US" dirty="0"/>
              <a:t>Gini index: Low</a:t>
            </a:r>
          </a:p>
          <a:p>
            <a:r>
              <a:rPr lang="en-US" dirty="0"/>
              <a:t>Information Gain: High</a:t>
            </a:r>
          </a:p>
        </p:txBody>
      </p:sp>
    </p:spTree>
    <p:extLst>
      <p:ext uri="{BB962C8B-B14F-4D97-AF65-F5344CB8AC3E}">
        <p14:creationId xmlns:p14="http://schemas.microsoft.com/office/powerpoint/2010/main" val="202763349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D2028-B1EF-8E4D-96C2-412BADD8A943}"/>
              </a:ext>
            </a:extLst>
          </p:cNvPr>
          <p:cNvSpPr>
            <a:spLocks noGrp="1"/>
          </p:cNvSpPr>
          <p:nvPr>
            <p:ph type="title"/>
          </p:nvPr>
        </p:nvSpPr>
        <p:spPr/>
        <p:txBody>
          <a:bodyPr>
            <a:normAutofit fontScale="90000"/>
          </a:bodyPr>
          <a:lstStyle/>
          <a:p>
            <a:r>
              <a:rPr lang="en-US" dirty="0"/>
              <a:t>Decision Tree: which feature to use?</a:t>
            </a:r>
          </a:p>
        </p:txBody>
      </p:sp>
      <p:pic>
        <p:nvPicPr>
          <p:cNvPr id="4" name="Picture 3">
            <a:extLst>
              <a:ext uri="{FF2B5EF4-FFF2-40B4-BE49-F238E27FC236}">
                <a16:creationId xmlns:a16="http://schemas.microsoft.com/office/drawing/2014/main" id="{D8A6357B-86C9-BB41-BDC3-C5DF0371B065}"/>
              </a:ext>
            </a:extLst>
          </p:cNvPr>
          <p:cNvPicPr>
            <a:picLocks noChangeAspect="1"/>
          </p:cNvPicPr>
          <p:nvPr/>
        </p:nvPicPr>
        <p:blipFill>
          <a:blip r:embed="rId3"/>
          <a:stretch>
            <a:fillRect/>
          </a:stretch>
        </p:blipFill>
        <p:spPr>
          <a:xfrm>
            <a:off x="2997517" y="1562052"/>
            <a:ext cx="251444" cy="526098"/>
          </a:xfrm>
          <a:prstGeom prst="rect">
            <a:avLst/>
          </a:prstGeom>
        </p:spPr>
      </p:pic>
      <p:pic>
        <p:nvPicPr>
          <p:cNvPr id="6" name="Picture 5">
            <a:extLst>
              <a:ext uri="{FF2B5EF4-FFF2-40B4-BE49-F238E27FC236}">
                <a16:creationId xmlns:a16="http://schemas.microsoft.com/office/drawing/2014/main" id="{9BD265BF-AE4C-B247-86B6-F096216C6114}"/>
              </a:ext>
            </a:extLst>
          </p:cNvPr>
          <p:cNvPicPr>
            <a:picLocks noChangeAspect="1"/>
          </p:cNvPicPr>
          <p:nvPr/>
        </p:nvPicPr>
        <p:blipFill>
          <a:blip r:embed="rId4"/>
          <a:stretch>
            <a:fillRect/>
          </a:stretch>
        </p:blipFill>
        <p:spPr>
          <a:xfrm>
            <a:off x="3332120" y="1728151"/>
            <a:ext cx="251444" cy="526098"/>
          </a:xfrm>
          <a:prstGeom prst="rect">
            <a:avLst/>
          </a:prstGeom>
        </p:spPr>
      </p:pic>
      <p:pic>
        <p:nvPicPr>
          <p:cNvPr id="9" name="Picture 8">
            <a:extLst>
              <a:ext uri="{FF2B5EF4-FFF2-40B4-BE49-F238E27FC236}">
                <a16:creationId xmlns:a16="http://schemas.microsoft.com/office/drawing/2014/main" id="{A7251B20-94E7-9A41-83B2-40EABE04C51C}"/>
              </a:ext>
            </a:extLst>
          </p:cNvPr>
          <p:cNvPicPr>
            <a:picLocks noChangeAspect="1"/>
          </p:cNvPicPr>
          <p:nvPr/>
        </p:nvPicPr>
        <p:blipFill>
          <a:blip r:embed="rId3"/>
          <a:stretch>
            <a:fillRect/>
          </a:stretch>
        </p:blipFill>
        <p:spPr>
          <a:xfrm>
            <a:off x="2500301" y="1692335"/>
            <a:ext cx="251444" cy="526098"/>
          </a:xfrm>
          <a:prstGeom prst="rect">
            <a:avLst/>
          </a:prstGeom>
        </p:spPr>
      </p:pic>
      <p:pic>
        <p:nvPicPr>
          <p:cNvPr id="10" name="Picture 9">
            <a:extLst>
              <a:ext uri="{FF2B5EF4-FFF2-40B4-BE49-F238E27FC236}">
                <a16:creationId xmlns:a16="http://schemas.microsoft.com/office/drawing/2014/main" id="{90D8A57C-2C7A-DD43-8EBD-9564E7EFFDB2}"/>
              </a:ext>
            </a:extLst>
          </p:cNvPr>
          <p:cNvPicPr>
            <a:picLocks noChangeAspect="1"/>
          </p:cNvPicPr>
          <p:nvPr/>
        </p:nvPicPr>
        <p:blipFill>
          <a:blip r:embed="rId4"/>
          <a:stretch>
            <a:fillRect/>
          </a:stretch>
        </p:blipFill>
        <p:spPr>
          <a:xfrm>
            <a:off x="2789510" y="1877869"/>
            <a:ext cx="251444" cy="526098"/>
          </a:xfrm>
          <a:prstGeom prst="rect">
            <a:avLst/>
          </a:prstGeom>
        </p:spPr>
      </p:pic>
      <p:pic>
        <p:nvPicPr>
          <p:cNvPr id="11" name="Picture 10">
            <a:extLst>
              <a:ext uri="{FF2B5EF4-FFF2-40B4-BE49-F238E27FC236}">
                <a16:creationId xmlns:a16="http://schemas.microsoft.com/office/drawing/2014/main" id="{F18DCCF3-CAE9-B242-8E0E-002C059AF3A2}"/>
              </a:ext>
            </a:extLst>
          </p:cNvPr>
          <p:cNvPicPr>
            <a:picLocks noChangeAspect="1"/>
          </p:cNvPicPr>
          <p:nvPr/>
        </p:nvPicPr>
        <p:blipFill>
          <a:blip r:embed="rId3"/>
          <a:stretch>
            <a:fillRect/>
          </a:stretch>
        </p:blipFill>
        <p:spPr>
          <a:xfrm>
            <a:off x="3287230" y="1237753"/>
            <a:ext cx="251444" cy="526098"/>
          </a:xfrm>
          <a:prstGeom prst="rect">
            <a:avLst/>
          </a:prstGeom>
        </p:spPr>
      </p:pic>
      <p:pic>
        <p:nvPicPr>
          <p:cNvPr id="12" name="Picture 11">
            <a:extLst>
              <a:ext uri="{FF2B5EF4-FFF2-40B4-BE49-F238E27FC236}">
                <a16:creationId xmlns:a16="http://schemas.microsoft.com/office/drawing/2014/main" id="{E7A3B3BD-6A6C-544E-A17D-7C25C41F3661}"/>
              </a:ext>
            </a:extLst>
          </p:cNvPr>
          <p:cNvPicPr>
            <a:picLocks noChangeAspect="1"/>
          </p:cNvPicPr>
          <p:nvPr/>
        </p:nvPicPr>
        <p:blipFill>
          <a:blip r:embed="rId4"/>
          <a:stretch>
            <a:fillRect/>
          </a:stretch>
        </p:blipFill>
        <p:spPr>
          <a:xfrm>
            <a:off x="3621833" y="1403852"/>
            <a:ext cx="251444" cy="526098"/>
          </a:xfrm>
          <a:prstGeom prst="rect">
            <a:avLst/>
          </a:prstGeom>
        </p:spPr>
      </p:pic>
      <p:pic>
        <p:nvPicPr>
          <p:cNvPr id="13" name="Picture 12">
            <a:extLst>
              <a:ext uri="{FF2B5EF4-FFF2-40B4-BE49-F238E27FC236}">
                <a16:creationId xmlns:a16="http://schemas.microsoft.com/office/drawing/2014/main" id="{C7B6303D-F61B-CF45-803A-982E148B5F8F}"/>
              </a:ext>
            </a:extLst>
          </p:cNvPr>
          <p:cNvPicPr>
            <a:picLocks noChangeAspect="1"/>
          </p:cNvPicPr>
          <p:nvPr/>
        </p:nvPicPr>
        <p:blipFill>
          <a:blip r:embed="rId3"/>
          <a:stretch>
            <a:fillRect/>
          </a:stretch>
        </p:blipFill>
        <p:spPr>
          <a:xfrm>
            <a:off x="2254529" y="1463070"/>
            <a:ext cx="251444" cy="526098"/>
          </a:xfrm>
          <a:prstGeom prst="rect">
            <a:avLst/>
          </a:prstGeom>
        </p:spPr>
      </p:pic>
      <p:pic>
        <p:nvPicPr>
          <p:cNvPr id="14" name="Picture 13">
            <a:extLst>
              <a:ext uri="{FF2B5EF4-FFF2-40B4-BE49-F238E27FC236}">
                <a16:creationId xmlns:a16="http://schemas.microsoft.com/office/drawing/2014/main" id="{07DA7C39-B9E2-9C42-A5E5-46ECEE172345}"/>
              </a:ext>
            </a:extLst>
          </p:cNvPr>
          <p:cNvPicPr>
            <a:picLocks noChangeAspect="1"/>
          </p:cNvPicPr>
          <p:nvPr/>
        </p:nvPicPr>
        <p:blipFill>
          <a:blip r:embed="rId4"/>
          <a:stretch>
            <a:fillRect/>
          </a:stretch>
        </p:blipFill>
        <p:spPr>
          <a:xfrm>
            <a:off x="2729549" y="1202053"/>
            <a:ext cx="251444" cy="526098"/>
          </a:xfrm>
          <a:prstGeom prst="rect">
            <a:avLst/>
          </a:prstGeom>
        </p:spPr>
      </p:pic>
      <p:pic>
        <p:nvPicPr>
          <p:cNvPr id="15" name="Picture 14">
            <a:extLst>
              <a:ext uri="{FF2B5EF4-FFF2-40B4-BE49-F238E27FC236}">
                <a16:creationId xmlns:a16="http://schemas.microsoft.com/office/drawing/2014/main" id="{336FA266-EEE7-694F-B7D9-80719FC78B18}"/>
              </a:ext>
            </a:extLst>
          </p:cNvPr>
          <p:cNvPicPr>
            <a:picLocks noChangeAspect="1"/>
          </p:cNvPicPr>
          <p:nvPr/>
        </p:nvPicPr>
        <p:blipFill>
          <a:blip r:embed="rId3"/>
          <a:stretch>
            <a:fillRect/>
          </a:stretch>
        </p:blipFill>
        <p:spPr>
          <a:xfrm>
            <a:off x="2180925" y="2866134"/>
            <a:ext cx="251444" cy="526098"/>
          </a:xfrm>
          <a:prstGeom prst="rect">
            <a:avLst/>
          </a:prstGeom>
        </p:spPr>
      </p:pic>
      <p:pic>
        <p:nvPicPr>
          <p:cNvPr id="16" name="Picture 15">
            <a:extLst>
              <a:ext uri="{FF2B5EF4-FFF2-40B4-BE49-F238E27FC236}">
                <a16:creationId xmlns:a16="http://schemas.microsoft.com/office/drawing/2014/main" id="{229B0D3A-6423-4E4D-B436-EC33D6AAFA0B}"/>
              </a:ext>
            </a:extLst>
          </p:cNvPr>
          <p:cNvPicPr>
            <a:picLocks noChangeAspect="1"/>
          </p:cNvPicPr>
          <p:nvPr/>
        </p:nvPicPr>
        <p:blipFill>
          <a:blip r:embed="rId3"/>
          <a:stretch>
            <a:fillRect/>
          </a:stretch>
        </p:blipFill>
        <p:spPr>
          <a:xfrm>
            <a:off x="1844473" y="3036884"/>
            <a:ext cx="251444" cy="526098"/>
          </a:xfrm>
          <a:prstGeom prst="rect">
            <a:avLst/>
          </a:prstGeom>
        </p:spPr>
      </p:pic>
      <p:pic>
        <p:nvPicPr>
          <p:cNvPr id="17" name="Picture 16">
            <a:extLst>
              <a:ext uri="{FF2B5EF4-FFF2-40B4-BE49-F238E27FC236}">
                <a16:creationId xmlns:a16="http://schemas.microsoft.com/office/drawing/2014/main" id="{DE464B43-90C7-114F-8FEC-E15964640776}"/>
              </a:ext>
            </a:extLst>
          </p:cNvPr>
          <p:cNvPicPr>
            <a:picLocks noChangeAspect="1"/>
          </p:cNvPicPr>
          <p:nvPr/>
        </p:nvPicPr>
        <p:blipFill>
          <a:blip r:embed="rId3"/>
          <a:stretch>
            <a:fillRect/>
          </a:stretch>
        </p:blipFill>
        <p:spPr>
          <a:xfrm>
            <a:off x="2534834" y="3129183"/>
            <a:ext cx="251444" cy="526098"/>
          </a:xfrm>
          <a:prstGeom prst="rect">
            <a:avLst/>
          </a:prstGeom>
        </p:spPr>
      </p:pic>
      <p:pic>
        <p:nvPicPr>
          <p:cNvPr id="18" name="Picture 17">
            <a:extLst>
              <a:ext uri="{FF2B5EF4-FFF2-40B4-BE49-F238E27FC236}">
                <a16:creationId xmlns:a16="http://schemas.microsoft.com/office/drawing/2014/main" id="{9E7E390D-5640-E949-BF78-FE600B9E4AA0}"/>
              </a:ext>
            </a:extLst>
          </p:cNvPr>
          <p:cNvPicPr>
            <a:picLocks noChangeAspect="1"/>
          </p:cNvPicPr>
          <p:nvPr/>
        </p:nvPicPr>
        <p:blipFill>
          <a:blip r:embed="rId3"/>
          <a:stretch>
            <a:fillRect/>
          </a:stretch>
        </p:blipFill>
        <p:spPr>
          <a:xfrm>
            <a:off x="1437937" y="2767152"/>
            <a:ext cx="251444" cy="526098"/>
          </a:xfrm>
          <a:prstGeom prst="rect">
            <a:avLst/>
          </a:prstGeom>
        </p:spPr>
      </p:pic>
      <p:pic>
        <p:nvPicPr>
          <p:cNvPr id="19" name="Picture 18">
            <a:extLst>
              <a:ext uri="{FF2B5EF4-FFF2-40B4-BE49-F238E27FC236}">
                <a16:creationId xmlns:a16="http://schemas.microsoft.com/office/drawing/2014/main" id="{3B9D5365-3648-514F-95B7-EC77F4599FA0}"/>
              </a:ext>
            </a:extLst>
          </p:cNvPr>
          <p:cNvPicPr>
            <a:picLocks noChangeAspect="1"/>
          </p:cNvPicPr>
          <p:nvPr/>
        </p:nvPicPr>
        <p:blipFill>
          <a:blip r:embed="rId4"/>
          <a:stretch>
            <a:fillRect/>
          </a:stretch>
        </p:blipFill>
        <p:spPr>
          <a:xfrm>
            <a:off x="4546386" y="2927384"/>
            <a:ext cx="251444" cy="526098"/>
          </a:xfrm>
          <a:prstGeom prst="rect">
            <a:avLst/>
          </a:prstGeom>
        </p:spPr>
      </p:pic>
      <p:pic>
        <p:nvPicPr>
          <p:cNvPr id="20" name="Picture 19">
            <a:extLst>
              <a:ext uri="{FF2B5EF4-FFF2-40B4-BE49-F238E27FC236}">
                <a16:creationId xmlns:a16="http://schemas.microsoft.com/office/drawing/2014/main" id="{64C3812B-2CCF-B24C-B0A2-301326E75384}"/>
              </a:ext>
            </a:extLst>
          </p:cNvPr>
          <p:cNvPicPr>
            <a:picLocks noChangeAspect="1"/>
          </p:cNvPicPr>
          <p:nvPr/>
        </p:nvPicPr>
        <p:blipFill>
          <a:blip r:embed="rId4"/>
          <a:stretch>
            <a:fillRect/>
          </a:stretch>
        </p:blipFill>
        <p:spPr>
          <a:xfrm>
            <a:off x="4209934" y="3098134"/>
            <a:ext cx="251444" cy="526098"/>
          </a:xfrm>
          <a:prstGeom prst="rect">
            <a:avLst/>
          </a:prstGeom>
        </p:spPr>
      </p:pic>
      <p:pic>
        <p:nvPicPr>
          <p:cNvPr id="21" name="Picture 20">
            <a:extLst>
              <a:ext uri="{FF2B5EF4-FFF2-40B4-BE49-F238E27FC236}">
                <a16:creationId xmlns:a16="http://schemas.microsoft.com/office/drawing/2014/main" id="{9DF2DDA5-F099-9B44-876F-4C3DB12A6C51}"/>
              </a:ext>
            </a:extLst>
          </p:cNvPr>
          <p:cNvPicPr>
            <a:picLocks noChangeAspect="1"/>
          </p:cNvPicPr>
          <p:nvPr/>
        </p:nvPicPr>
        <p:blipFill>
          <a:blip r:embed="rId4"/>
          <a:stretch>
            <a:fillRect/>
          </a:stretch>
        </p:blipFill>
        <p:spPr>
          <a:xfrm>
            <a:off x="4801721" y="2698283"/>
            <a:ext cx="251444" cy="526098"/>
          </a:xfrm>
          <a:prstGeom prst="rect">
            <a:avLst/>
          </a:prstGeom>
        </p:spPr>
      </p:pic>
      <p:pic>
        <p:nvPicPr>
          <p:cNvPr id="22" name="Picture 21">
            <a:extLst>
              <a:ext uri="{FF2B5EF4-FFF2-40B4-BE49-F238E27FC236}">
                <a16:creationId xmlns:a16="http://schemas.microsoft.com/office/drawing/2014/main" id="{3286676A-AC50-F541-BCFF-42B9E44C84C7}"/>
              </a:ext>
            </a:extLst>
          </p:cNvPr>
          <p:cNvPicPr>
            <a:picLocks noChangeAspect="1"/>
          </p:cNvPicPr>
          <p:nvPr/>
        </p:nvPicPr>
        <p:blipFill>
          <a:blip r:embed="rId4"/>
          <a:stretch>
            <a:fillRect/>
          </a:stretch>
        </p:blipFill>
        <p:spPr>
          <a:xfrm>
            <a:off x="3765606" y="2856851"/>
            <a:ext cx="251444" cy="526098"/>
          </a:xfrm>
          <a:prstGeom prst="rect">
            <a:avLst/>
          </a:prstGeom>
        </p:spPr>
      </p:pic>
      <p:pic>
        <p:nvPicPr>
          <p:cNvPr id="31" name="Picture 30">
            <a:extLst>
              <a:ext uri="{FF2B5EF4-FFF2-40B4-BE49-F238E27FC236}">
                <a16:creationId xmlns:a16="http://schemas.microsoft.com/office/drawing/2014/main" id="{5E6922DA-5508-9B4C-A82B-F544B3D2A522}"/>
              </a:ext>
            </a:extLst>
          </p:cNvPr>
          <p:cNvPicPr>
            <a:picLocks noChangeAspect="1"/>
          </p:cNvPicPr>
          <p:nvPr/>
        </p:nvPicPr>
        <p:blipFill>
          <a:blip r:embed="rId3"/>
          <a:stretch>
            <a:fillRect/>
          </a:stretch>
        </p:blipFill>
        <p:spPr>
          <a:xfrm>
            <a:off x="9793778" y="2939447"/>
            <a:ext cx="251444" cy="526098"/>
          </a:xfrm>
          <a:prstGeom prst="rect">
            <a:avLst/>
          </a:prstGeom>
        </p:spPr>
      </p:pic>
      <p:pic>
        <p:nvPicPr>
          <p:cNvPr id="32" name="Picture 31">
            <a:extLst>
              <a:ext uri="{FF2B5EF4-FFF2-40B4-BE49-F238E27FC236}">
                <a16:creationId xmlns:a16="http://schemas.microsoft.com/office/drawing/2014/main" id="{5FA9956D-3BBD-FD45-8FC4-2C365D84E7E1}"/>
              </a:ext>
            </a:extLst>
          </p:cNvPr>
          <p:cNvPicPr>
            <a:picLocks noChangeAspect="1"/>
          </p:cNvPicPr>
          <p:nvPr/>
        </p:nvPicPr>
        <p:blipFill>
          <a:blip r:embed="rId4"/>
          <a:stretch>
            <a:fillRect/>
          </a:stretch>
        </p:blipFill>
        <p:spPr>
          <a:xfrm>
            <a:off x="10166650" y="3221233"/>
            <a:ext cx="251444" cy="526098"/>
          </a:xfrm>
          <a:prstGeom prst="rect">
            <a:avLst/>
          </a:prstGeom>
        </p:spPr>
      </p:pic>
      <p:pic>
        <p:nvPicPr>
          <p:cNvPr id="33" name="Picture 32">
            <a:extLst>
              <a:ext uri="{FF2B5EF4-FFF2-40B4-BE49-F238E27FC236}">
                <a16:creationId xmlns:a16="http://schemas.microsoft.com/office/drawing/2014/main" id="{2B09B2EE-6730-8541-941A-04402E0A6885}"/>
              </a:ext>
            </a:extLst>
          </p:cNvPr>
          <p:cNvPicPr>
            <a:picLocks noChangeAspect="1"/>
          </p:cNvPicPr>
          <p:nvPr/>
        </p:nvPicPr>
        <p:blipFill>
          <a:blip r:embed="rId3"/>
          <a:stretch>
            <a:fillRect/>
          </a:stretch>
        </p:blipFill>
        <p:spPr>
          <a:xfrm>
            <a:off x="8178165" y="3105469"/>
            <a:ext cx="251444" cy="526098"/>
          </a:xfrm>
          <a:prstGeom prst="rect">
            <a:avLst/>
          </a:prstGeom>
        </p:spPr>
      </p:pic>
      <p:pic>
        <p:nvPicPr>
          <p:cNvPr id="34" name="Picture 33">
            <a:extLst>
              <a:ext uri="{FF2B5EF4-FFF2-40B4-BE49-F238E27FC236}">
                <a16:creationId xmlns:a16="http://schemas.microsoft.com/office/drawing/2014/main" id="{72812AEE-CBB2-CE48-9460-9AD282E18118}"/>
              </a:ext>
            </a:extLst>
          </p:cNvPr>
          <p:cNvPicPr>
            <a:picLocks noChangeAspect="1"/>
          </p:cNvPicPr>
          <p:nvPr/>
        </p:nvPicPr>
        <p:blipFill>
          <a:blip r:embed="rId4"/>
          <a:stretch>
            <a:fillRect/>
          </a:stretch>
        </p:blipFill>
        <p:spPr>
          <a:xfrm>
            <a:off x="9360189" y="2963148"/>
            <a:ext cx="251444" cy="526098"/>
          </a:xfrm>
          <a:prstGeom prst="rect">
            <a:avLst/>
          </a:prstGeom>
        </p:spPr>
      </p:pic>
      <p:pic>
        <p:nvPicPr>
          <p:cNvPr id="35" name="Picture 34">
            <a:extLst>
              <a:ext uri="{FF2B5EF4-FFF2-40B4-BE49-F238E27FC236}">
                <a16:creationId xmlns:a16="http://schemas.microsoft.com/office/drawing/2014/main" id="{9F8296C7-5971-5740-85F4-6157CC2916B4}"/>
              </a:ext>
            </a:extLst>
          </p:cNvPr>
          <p:cNvPicPr>
            <a:picLocks noChangeAspect="1"/>
          </p:cNvPicPr>
          <p:nvPr/>
        </p:nvPicPr>
        <p:blipFill>
          <a:blip r:embed="rId3"/>
          <a:stretch>
            <a:fillRect/>
          </a:stretch>
        </p:blipFill>
        <p:spPr>
          <a:xfrm>
            <a:off x="10083491" y="2703357"/>
            <a:ext cx="251444" cy="526098"/>
          </a:xfrm>
          <a:prstGeom prst="rect">
            <a:avLst/>
          </a:prstGeom>
        </p:spPr>
      </p:pic>
      <p:pic>
        <p:nvPicPr>
          <p:cNvPr id="36" name="Picture 35">
            <a:extLst>
              <a:ext uri="{FF2B5EF4-FFF2-40B4-BE49-F238E27FC236}">
                <a16:creationId xmlns:a16="http://schemas.microsoft.com/office/drawing/2014/main" id="{D29CA630-0D96-894F-98F1-17AD4BBBB928}"/>
              </a:ext>
            </a:extLst>
          </p:cNvPr>
          <p:cNvPicPr>
            <a:picLocks noChangeAspect="1"/>
          </p:cNvPicPr>
          <p:nvPr/>
        </p:nvPicPr>
        <p:blipFill>
          <a:blip r:embed="rId4"/>
          <a:stretch>
            <a:fillRect/>
          </a:stretch>
        </p:blipFill>
        <p:spPr>
          <a:xfrm>
            <a:off x="10418094" y="2781247"/>
            <a:ext cx="251444" cy="526098"/>
          </a:xfrm>
          <a:prstGeom prst="rect">
            <a:avLst/>
          </a:prstGeom>
        </p:spPr>
      </p:pic>
      <p:pic>
        <p:nvPicPr>
          <p:cNvPr id="37" name="Picture 36">
            <a:extLst>
              <a:ext uri="{FF2B5EF4-FFF2-40B4-BE49-F238E27FC236}">
                <a16:creationId xmlns:a16="http://schemas.microsoft.com/office/drawing/2014/main" id="{2E0E9425-7B21-104B-B967-A07CC8A065FE}"/>
              </a:ext>
            </a:extLst>
          </p:cNvPr>
          <p:cNvPicPr>
            <a:picLocks noChangeAspect="1"/>
          </p:cNvPicPr>
          <p:nvPr/>
        </p:nvPicPr>
        <p:blipFill>
          <a:blip r:embed="rId3"/>
          <a:stretch>
            <a:fillRect/>
          </a:stretch>
        </p:blipFill>
        <p:spPr>
          <a:xfrm>
            <a:off x="7771629" y="2835737"/>
            <a:ext cx="251444" cy="526098"/>
          </a:xfrm>
          <a:prstGeom prst="rect">
            <a:avLst/>
          </a:prstGeom>
        </p:spPr>
      </p:pic>
      <p:pic>
        <p:nvPicPr>
          <p:cNvPr id="38" name="Picture 37">
            <a:extLst>
              <a:ext uri="{FF2B5EF4-FFF2-40B4-BE49-F238E27FC236}">
                <a16:creationId xmlns:a16="http://schemas.microsoft.com/office/drawing/2014/main" id="{44E45E18-8103-524C-A049-2446ED7CC577}"/>
              </a:ext>
            </a:extLst>
          </p:cNvPr>
          <p:cNvPicPr>
            <a:picLocks noChangeAspect="1"/>
          </p:cNvPicPr>
          <p:nvPr/>
        </p:nvPicPr>
        <p:blipFill>
          <a:blip r:embed="rId4"/>
          <a:stretch>
            <a:fillRect/>
          </a:stretch>
        </p:blipFill>
        <p:spPr>
          <a:xfrm>
            <a:off x="8396498" y="2723644"/>
            <a:ext cx="251444" cy="526098"/>
          </a:xfrm>
          <a:prstGeom prst="rect">
            <a:avLst/>
          </a:prstGeom>
        </p:spPr>
      </p:pic>
      <p:pic>
        <p:nvPicPr>
          <p:cNvPr id="39" name="Picture 38">
            <a:extLst>
              <a:ext uri="{FF2B5EF4-FFF2-40B4-BE49-F238E27FC236}">
                <a16:creationId xmlns:a16="http://schemas.microsoft.com/office/drawing/2014/main" id="{4AD8B8B3-8CA2-0C47-A0AC-4431D6CC0AB0}"/>
              </a:ext>
            </a:extLst>
          </p:cNvPr>
          <p:cNvPicPr>
            <a:picLocks noChangeAspect="1"/>
          </p:cNvPicPr>
          <p:nvPr/>
        </p:nvPicPr>
        <p:blipFill>
          <a:blip r:embed="rId4"/>
          <a:stretch>
            <a:fillRect/>
          </a:stretch>
        </p:blipFill>
        <p:spPr>
          <a:xfrm>
            <a:off x="3972960" y="1627298"/>
            <a:ext cx="251444" cy="526098"/>
          </a:xfrm>
          <a:prstGeom prst="rect">
            <a:avLst/>
          </a:prstGeom>
        </p:spPr>
      </p:pic>
      <p:pic>
        <p:nvPicPr>
          <p:cNvPr id="40" name="Picture 39">
            <a:extLst>
              <a:ext uri="{FF2B5EF4-FFF2-40B4-BE49-F238E27FC236}">
                <a16:creationId xmlns:a16="http://schemas.microsoft.com/office/drawing/2014/main" id="{D3DDFF17-7FF9-BE40-8B81-AC5950C6B0DD}"/>
              </a:ext>
            </a:extLst>
          </p:cNvPr>
          <p:cNvPicPr>
            <a:picLocks noChangeAspect="1"/>
          </p:cNvPicPr>
          <p:nvPr/>
        </p:nvPicPr>
        <p:blipFill>
          <a:blip r:embed="rId3"/>
          <a:stretch>
            <a:fillRect/>
          </a:stretch>
        </p:blipFill>
        <p:spPr>
          <a:xfrm>
            <a:off x="3928070" y="1136900"/>
            <a:ext cx="251444" cy="526098"/>
          </a:xfrm>
          <a:prstGeom prst="rect">
            <a:avLst/>
          </a:prstGeom>
        </p:spPr>
      </p:pic>
      <p:pic>
        <p:nvPicPr>
          <p:cNvPr id="41" name="Picture 40">
            <a:extLst>
              <a:ext uri="{FF2B5EF4-FFF2-40B4-BE49-F238E27FC236}">
                <a16:creationId xmlns:a16="http://schemas.microsoft.com/office/drawing/2014/main" id="{2BAD910D-3065-9E42-B9AC-1F1897C9A063}"/>
              </a:ext>
            </a:extLst>
          </p:cNvPr>
          <p:cNvPicPr>
            <a:picLocks noChangeAspect="1"/>
          </p:cNvPicPr>
          <p:nvPr/>
        </p:nvPicPr>
        <p:blipFill>
          <a:blip r:embed="rId4"/>
          <a:stretch>
            <a:fillRect/>
          </a:stretch>
        </p:blipFill>
        <p:spPr>
          <a:xfrm>
            <a:off x="3633229" y="1904058"/>
            <a:ext cx="251444" cy="526098"/>
          </a:xfrm>
          <a:prstGeom prst="rect">
            <a:avLst/>
          </a:prstGeom>
        </p:spPr>
      </p:pic>
      <p:pic>
        <p:nvPicPr>
          <p:cNvPr id="42" name="Picture 41">
            <a:extLst>
              <a:ext uri="{FF2B5EF4-FFF2-40B4-BE49-F238E27FC236}">
                <a16:creationId xmlns:a16="http://schemas.microsoft.com/office/drawing/2014/main" id="{621619C8-7C4B-AB42-A08E-1E7269F30523}"/>
              </a:ext>
            </a:extLst>
          </p:cNvPr>
          <p:cNvPicPr>
            <a:picLocks noChangeAspect="1"/>
          </p:cNvPicPr>
          <p:nvPr/>
        </p:nvPicPr>
        <p:blipFill>
          <a:blip r:embed="rId4"/>
          <a:stretch>
            <a:fillRect/>
          </a:stretch>
        </p:blipFill>
        <p:spPr>
          <a:xfrm>
            <a:off x="5122317" y="2941514"/>
            <a:ext cx="251444" cy="526098"/>
          </a:xfrm>
          <a:prstGeom prst="rect">
            <a:avLst/>
          </a:prstGeom>
        </p:spPr>
      </p:pic>
      <p:pic>
        <p:nvPicPr>
          <p:cNvPr id="43" name="Picture 42">
            <a:extLst>
              <a:ext uri="{FF2B5EF4-FFF2-40B4-BE49-F238E27FC236}">
                <a16:creationId xmlns:a16="http://schemas.microsoft.com/office/drawing/2014/main" id="{EAC8FD2C-A23A-EB49-9A5E-86DD5864A524}"/>
              </a:ext>
            </a:extLst>
          </p:cNvPr>
          <p:cNvPicPr>
            <a:picLocks noChangeAspect="1"/>
          </p:cNvPicPr>
          <p:nvPr/>
        </p:nvPicPr>
        <p:blipFill>
          <a:blip r:embed="rId3"/>
          <a:stretch>
            <a:fillRect/>
          </a:stretch>
        </p:blipFill>
        <p:spPr>
          <a:xfrm>
            <a:off x="1155202" y="3172208"/>
            <a:ext cx="251444" cy="526098"/>
          </a:xfrm>
          <a:prstGeom prst="rect">
            <a:avLst/>
          </a:prstGeom>
        </p:spPr>
      </p:pic>
      <p:pic>
        <p:nvPicPr>
          <p:cNvPr id="44" name="Picture 43">
            <a:extLst>
              <a:ext uri="{FF2B5EF4-FFF2-40B4-BE49-F238E27FC236}">
                <a16:creationId xmlns:a16="http://schemas.microsoft.com/office/drawing/2014/main" id="{72DFABA6-B778-C640-BC2F-5C6BD310DC42}"/>
              </a:ext>
            </a:extLst>
          </p:cNvPr>
          <p:cNvPicPr>
            <a:picLocks noChangeAspect="1"/>
          </p:cNvPicPr>
          <p:nvPr/>
        </p:nvPicPr>
        <p:blipFill>
          <a:blip r:embed="rId4"/>
          <a:stretch>
            <a:fillRect/>
          </a:stretch>
        </p:blipFill>
        <p:spPr>
          <a:xfrm>
            <a:off x="4782586" y="3218274"/>
            <a:ext cx="251444" cy="526098"/>
          </a:xfrm>
          <a:prstGeom prst="rect">
            <a:avLst/>
          </a:prstGeom>
        </p:spPr>
      </p:pic>
      <p:pic>
        <p:nvPicPr>
          <p:cNvPr id="45" name="Picture 44">
            <a:extLst>
              <a:ext uri="{FF2B5EF4-FFF2-40B4-BE49-F238E27FC236}">
                <a16:creationId xmlns:a16="http://schemas.microsoft.com/office/drawing/2014/main" id="{2CE4FA54-38CE-0443-9BF7-583E584C5DDB}"/>
              </a:ext>
            </a:extLst>
          </p:cNvPr>
          <p:cNvPicPr>
            <a:picLocks noChangeAspect="1"/>
          </p:cNvPicPr>
          <p:nvPr/>
        </p:nvPicPr>
        <p:blipFill>
          <a:blip r:embed="rId4"/>
          <a:stretch>
            <a:fillRect/>
          </a:stretch>
        </p:blipFill>
        <p:spPr>
          <a:xfrm>
            <a:off x="10770023" y="2962583"/>
            <a:ext cx="251444" cy="526098"/>
          </a:xfrm>
          <a:prstGeom prst="rect">
            <a:avLst/>
          </a:prstGeom>
        </p:spPr>
      </p:pic>
      <p:sp>
        <p:nvSpPr>
          <p:cNvPr id="7" name="Rounded Rectangle 6">
            <a:extLst>
              <a:ext uri="{FF2B5EF4-FFF2-40B4-BE49-F238E27FC236}">
                <a16:creationId xmlns:a16="http://schemas.microsoft.com/office/drawing/2014/main" id="{2536FA60-7DF8-D043-A1C4-8BDC51A78807}"/>
              </a:ext>
            </a:extLst>
          </p:cNvPr>
          <p:cNvSpPr/>
          <p:nvPr/>
        </p:nvSpPr>
        <p:spPr>
          <a:xfrm>
            <a:off x="2070604" y="1044249"/>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a:extLst>
              <a:ext uri="{FF2B5EF4-FFF2-40B4-BE49-F238E27FC236}">
                <a16:creationId xmlns:a16="http://schemas.microsoft.com/office/drawing/2014/main" id="{68EC64AF-B4B7-794B-9E55-B4D01A509D8C}"/>
              </a:ext>
            </a:extLst>
          </p:cNvPr>
          <p:cNvPicPr>
            <a:picLocks noChangeAspect="1"/>
          </p:cNvPicPr>
          <p:nvPr/>
        </p:nvPicPr>
        <p:blipFill>
          <a:blip r:embed="rId3"/>
          <a:stretch>
            <a:fillRect/>
          </a:stretch>
        </p:blipFill>
        <p:spPr>
          <a:xfrm>
            <a:off x="7610917" y="3197246"/>
            <a:ext cx="251444" cy="526098"/>
          </a:xfrm>
          <a:prstGeom prst="rect">
            <a:avLst/>
          </a:prstGeom>
        </p:spPr>
      </p:pic>
      <p:pic>
        <p:nvPicPr>
          <p:cNvPr id="47" name="Picture 46">
            <a:extLst>
              <a:ext uri="{FF2B5EF4-FFF2-40B4-BE49-F238E27FC236}">
                <a16:creationId xmlns:a16="http://schemas.microsoft.com/office/drawing/2014/main" id="{A7B90136-11A3-8841-9070-BC00DB987CF8}"/>
              </a:ext>
            </a:extLst>
          </p:cNvPr>
          <p:cNvPicPr>
            <a:picLocks noChangeAspect="1"/>
          </p:cNvPicPr>
          <p:nvPr/>
        </p:nvPicPr>
        <p:blipFill>
          <a:blip r:embed="rId4"/>
          <a:stretch>
            <a:fillRect/>
          </a:stretch>
        </p:blipFill>
        <p:spPr>
          <a:xfrm>
            <a:off x="7004155" y="3040062"/>
            <a:ext cx="251444" cy="526098"/>
          </a:xfrm>
          <a:prstGeom prst="rect">
            <a:avLst/>
          </a:prstGeom>
        </p:spPr>
      </p:pic>
      <p:sp>
        <p:nvSpPr>
          <p:cNvPr id="49" name="Rounded Rectangle 48">
            <a:extLst>
              <a:ext uri="{FF2B5EF4-FFF2-40B4-BE49-F238E27FC236}">
                <a16:creationId xmlns:a16="http://schemas.microsoft.com/office/drawing/2014/main" id="{CBCDBB4C-168A-124B-B1DD-070571B86F08}"/>
              </a:ext>
            </a:extLst>
          </p:cNvPr>
          <p:cNvSpPr/>
          <p:nvPr/>
        </p:nvSpPr>
        <p:spPr>
          <a:xfrm>
            <a:off x="7432878" y="1033272"/>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ounded Rectangle 49">
            <a:extLst>
              <a:ext uri="{FF2B5EF4-FFF2-40B4-BE49-F238E27FC236}">
                <a16:creationId xmlns:a16="http://schemas.microsoft.com/office/drawing/2014/main" id="{D93B1FC9-613C-2849-8D51-494AC8A91E94}"/>
              </a:ext>
            </a:extLst>
          </p:cNvPr>
          <p:cNvSpPr/>
          <p:nvPr/>
        </p:nvSpPr>
        <p:spPr>
          <a:xfrm>
            <a:off x="6674732" y="2673607"/>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ounded Rectangle 50">
            <a:extLst>
              <a:ext uri="{FF2B5EF4-FFF2-40B4-BE49-F238E27FC236}">
                <a16:creationId xmlns:a16="http://schemas.microsoft.com/office/drawing/2014/main" id="{F5406808-FFE7-814C-80D7-702B2BE2B8F7}"/>
              </a:ext>
            </a:extLst>
          </p:cNvPr>
          <p:cNvSpPr/>
          <p:nvPr/>
        </p:nvSpPr>
        <p:spPr>
          <a:xfrm>
            <a:off x="9119970" y="2680768"/>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ounded Rectangle 52">
            <a:extLst>
              <a:ext uri="{FF2B5EF4-FFF2-40B4-BE49-F238E27FC236}">
                <a16:creationId xmlns:a16="http://schemas.microsoft.com/office/drawing/2014/main" id="{1119CEBD-0054-334C-9D9B-7AC09A4A00DF}"/>
              </a:ext>
            </a:extLst>
          </p:cNvPr>
          <p:cNvSpPr/>
          <p:nvPr/>
        </p:nvSpPr>
        <p:spPr>
          <a:xfrm>
            <a:off x="1040234" y="2677721"/>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ounded Rectangle 53">
            <a:extLst>
              <a:ext uri="{FF2B5EF4-FFF2-40B4-BE49-F238E27FC236}">
                <a16:creationId xmlns:a16="http://schemas.microsoft.com/office/drawing/2014/main" id="{F2A012FD-271F-FF49-B71A-89EE757584A1}"/>
              </a:ext>
            </a:extLst>
          </p:cNvPr>
          <p:cNvSpPr/>
          <p:nvPr/>
        </p:nvSpPr>
        <p:spPr>
          <a:xfrm>
            <a:off x="3485472" y="2684882"/>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6" name="Straight Arrow Connector 55">
            <a:extLst>
              <a:ext uri="{FF2B5EF4-FFF2-40B4-BE49-F238E27FC236}">
                <a16:creationId xmlns:a16="http://schemas.microsoft.com/office/drawing/2014/main" id="{974F4DED-B330-C043-98BA-9B2A89728DE2}"/>
              </a:ext>
            </a:extLst>
          </p:cNvPr>
          <p:cNvCxnSpPr>
            <a:stCxn id="7" idx="2"/>
            <a:endCxn id="53" idx="0"/>
          </p:cNvCxnSpPr>
          <p:nvPr/>
        </p:nvCxnSpPr>
        <p:spPr>
          <a:xfrm flipH="1">
            <a:off x="2115809" y="2429196"/>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58" name="Straight Arrow Connector 57">
            <a:extLst>
              <a:ext uri="{FF2B5EF4-FFF2-40B4-BE49-F238E27FC236}">
                <a16:creationId xmlns:a16="http://schemas.microsoft.com/office/drawing/2014/main" id="{85DAC107-A38D-6F48-A3F5-757BF82D013C}"/>
              </a:ext>
            </a:extLst>
          </p:cNvPr>
          <p:cNvCxnSpPr>
            <a:cxnSpLocks/>
            <a:stCxn id="7" idx="2"/>
            <a:endCxn id="54" idx="0"/>
          </p:cNvCxnSpPr>
          <p:nvPr/>
        </p:nvCxnSpPr>
        <p:spPr>
          <a:xfrm>
            <a:off x="3413191" y="2429196"/>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61" name="Straight Arrow Connector 60">
            <a:extLst>
              <a:ext uri="{FF2B5EF4-FFF2-40B4-BE49-F238E27FC236}">
                <a16:creationId xmlns:a16="http://schemas.microsoft.com/office/drawing/2014/main" id="{AD38CE05-07B8-CB46-AAF5-891C39359596}"/>
              </a:ext>
            </a:extLst>
          </p:cNvPr>
          <p:cNvCxnSpPr/>
          <p:nvPr/>
        </p:nvCxnSpPr>
        <p:spPr>
          <a:xfrm flipH="1">
            <a:off x="7555094" y="2403852"/>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62" name="Straight Arrow Connector 61">
            <a:extLst>
              <a:ext uri="{FF2B5EF4-FFF2-40B4-BE49-F238E27FC236}">
                <a16:creationId xmlns:a16="http://schemas.microsoft.com/office/drawing/2014/main" id="{78502F63-607A-9F4F-A871-0DEF1A371AB2}"/>
              </a:ext>
            </a:extLst>
          </p:cNvPr>
          <p:cNvCxnSpPr>
            <a:cxnSpLocks/>
          </p:cNvCxnSpPr>
          <p:nvPr/>
        </p:nvCxnSpPr>
        <p:spPr>
          <a:xfrm>
            <a:off x="8852476" y="2403852"/>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pic>
        <p:nvPicPr>
          <p:cNvPr id="63" name="Picture 62">
            <a:extLst>
              <a:ext uri="{FF2B5EF4-FFF2-40B4-BE49-F238E27FC236}">
                <a16:creationId xmlns:a16="http://schemas.microsoft.com/office/drawing/2014/main" id="{1763B001-D2FD-A748-B1FF-18995F461801}"/>
              </a:ext>
            </a:extLst>
          </p:cNvPr>
          <p:cNvPicPr>
            <a:picLocks noChangeAspect="1"/>
          </p:cNvPicPr>
          <p:nvPr/>
        </p:nvPicPr>
        <p:blipFill>
          <a:blip r:embed="rId3"/>
          <a:stretch>
            <a:fillRect/>
          </a:stretch>
        </p:blipFill>
        <p:spPr>
          <a:xfrm>
            <a:off x="8478783" y="1490670"/>
            <a:ext cx="251444" cy="526098"/>
          </a:xfrm>
          <a:prstGeom prst="rect">
            <a:avLst/>
          </a:prstGeom>
        </p:spPr>
      </p:pic>
      <p:pic>
        <p:nvPicPr>
          <p:cNvPr id="64" name="Picture 63">
            <a:extLst>
              <a:ext uri="{FF2B5EF4-FFF2-40B4-BE49-F238E27FC236}">
                <a16:creationId xmlns:a16="http://schemas.microsoft.com/office/drawing/2014/main" id="{0074BF5C-9D2B-5342-81CF-088F4D38559A}"/>
              </a:ext>
            </a:extLst>
          </p:cNvPr>
          <p:cNvPicPr>
            <a:picLocks noChangeAspect="1"/>
          </p:cNvPicPr>
          <p:nvPr/>
        </p:nvPicPr>
        <p:blipFill>
          <a:blip r:embed="rId4"/>
          <a:stretch>
            <a:fillRect/>
          </a:stretch>
        </p:blipFill>
        <p:spPr>
          <a:xfrm>
            <a:off x="8813386" y="1656769"/>
            <a:ext cx="251444" cy="526098"/>
          </a:xfrm>
          <a:prstGeom prst="rect">
            <a:avLst/>
          </a:prstGeom>
        </p:spPr>
      </p:pic>
      <p:pic>
        <p:nvPicPr>
          <p:cNvPr id="65" name="Picture 64">
            <a:extLst>
              <a:ext uri="{FF2B5EF4-FFF2-40B4-BE49-F238E27FC236}">
                <a16:creationId xmlns:a16="http://schemas.microsoft.com/office/drawing/2014/main" id="{3281C50A-056D-4949-932E-8A9C1103AE7B}"/>
              </a:ext>
            </a:extLst>
          </p:cNvPr>
          <p:cNvPicPr>
            <a:picLocks noChangeAspect="1"/>
          </p:cNvPicPr>
          <p:nvPr/>
        </p:nvPicPr>
        <p:blipFill>
          <a:blip r:embed="rId3"/>
          <a:stretch>
            <a:fillRect/>
          </a:stretch>
        </p:blipFill>
        <p:spPr>
          <a:xfrm>
            <a:off x="7981567" y="1620953"/>
            <a:ext cx="251444" cy="526098"/>
          </a:xfrm>
          <a:prstGeom prst="rect">
            <a:avLst/>
          </a:prstGeom>
        </p:spPr>
      </p:pic>
      <p:pic>
        <p:nvPicPr>
          <p:cNvPr id="66" name="Picture 65">
            <a:extLst>
              <a:ext uri="{FF2B5EF4-FFF2-40B4-BE49-F238E27FC236}">
                <a16:creationId xmlns:a16="http://schemas.microsoft.com/office/drawing/2014/main" id="{183745C6-91A7-A442-B87A-F5944BAA4751}"/>
              </a:ext>
            </a:extLst>
          </p:cNvPr>
          <p:cNvPicPr>
            <a:picLocks noChangeAspect="1"/>
          </p:cNvPicPr>
          <p:nvPr/>
        </p:nvPicPr>
        <p:blipFill>
          <a:blip r:embed="rId4"/>
          <a:stretch>
            <a:fillRect/>
          </a:stretch>
        </p:blipFill>
        <p:spPr>
          <a:xfrm>
            <a:off x="8270776" y="1806487"/>
            <a:ext cx="251444" cy="526098"/>
          </a:xfrm>
          <a:prstGeom prst="rect">
            <a:avLst/>
          </a:prstGeom>
        </p:spPr>
      </p:pic>
      <p:pic>
        <p:nvPicPr>
          <p:cNvPr id="67" name="Picture 66">
            <a:extLst>
              <a:ext uri="{FF2B5EF4-FFF2-40B4-BE49-F238E27FC236}">
                <a16:creationId xmlns:a16="http://schemas.microsoft.com/office/drawing/2014/main" id="{346C0790-1538-FA48-AA14-22ED5F0C09D4}"/>
              </a:ext>
            </a:extLst>
          </p:cNvPr>
          <p:cNvPicPr>
            <a:picLocks noChangeAspect="1"/>
          </p:cNvPicPr>
          <p:nvPr/>
        </p:nvPicPr>
        <p:blipFill>
          <a:blip r:embed="rId3"/>
          <a:stretch>
            <a:fillRect/>
          </a:stretch>
        </p:blipFill>
        <p:spPr>
          <a:xfrm>
            <a:off x="8768496" y="1166371"/>
            <a:ext cx="251444" cy="526098"/>
          </a:xfrm>
          <a:prstGeom prst="rect">
            <a:avLst/>
          </a:prstGeom>
        </p:spPr>
      </p:pic>
      <p:pic>
        <p:nvPicPr>
          <p:cNvPr id="68" name="Picture 67">
            <a:extLst>
              <a:ext uri="{FF2B5EF4-FFF2-40B4-BE49-F238E27FC236}">
                <a16:creationId xmlns:a16="http://schemas.microsoft.com/office/drawing/2014/main" id="{6EA7AF8A-1316-F94F-8589-B28BE959CD96}"/>
              </a:ext>
            </a:extLst>
          </p:cNvPr>
          <p:cNvPicPr>
            <a:picLocks noChangeAspect="1"/>
          </p:cNvPicPr>
          <p:nvPr/>
        </p:nvPicPr>
        <p:blipFill>
          <a:blip r:embed="rId4"/>
          <a:stretch>
            <a:fillRect/>
          </a:stretch>
        </p:blipFill>
        <p:spPr>
          <a:xfrm>
            <a:off x="9103099" y="1332470"/>
            <a:ext cx="251444" cy="526098"/>
          </a:xfrm>
          <a:prstGeom prst="rect">
            <a:avLst/>
          </a:prstGeom>
        </p:spPr>
      </p:pic>
      <p:pic>
        <p:nvPicPr>
          <p:cNvPr id="69" name="Picture 68">
            <a:extLst>
              <a:ext uri="{FF2B5EF4-FFF2-40B4-BE49-F238E27FC236}">
                <a16:creationId xmlns:a16="http://schemas.microsoft.com/office/drawing/2014/main" id="{24F8844A-66E6-2643-8715-B80467F18F75}"/>
              </a:ext>
            </a:extLst>
          </p:cNvPr>
          <p:cNvPicPr>
            <a:picLocks noChangeAspect="1"/>
          </p:cNvPicPr>
          <p:nvPr/>
        </p:nvPicPr>
        <p:blipFill>
          <a:blip r:embed="rId3"/>
          <a:stretch>
            <a:fillRect/>
          </a:stretch>
        </p:blipFill>
        <p:spPr>
          <a:xfrm>
            <a:off x="7735795" y="1391688"/>
            <a:ext cx="251444" cy="526098"/>
          </a:xfrm>
          <a:prstGeom prst="rect">
            <a:avLst/>
          </a:prstGeom>
        </p:spPr>
      </p:pic>
      <p:pic>
        <p:nvPicPr>
          <p:cNvPr id="70" name="Picture 69">
            <a:extLst>
              <a:ext uri="{FF2B5EF4-FFF2-40B4-BE49-F238E27FC236}">
                <a16:creationId xmlns:a16="http://schemas.microsoft.com/office/drawing/2014/main" id="{B1D77262-D033-7440-9869-A212AB98EDE6}"/>
              </a:ext>
            </a:extLst>
          </p:cNvPr>
          <p:cNvPicPr>
            <a:picLocks noChangeAspect="1"/>
          </p:cNvPicPr>
          <p:nvPr/>
        </p:nvPicPr>
        <p:blipFill>
          <a:blip r:embed="rId4"/>
          <a:stretch>
            <a:fillRect/>
          </a:stretch>
        </p:blipFill>
        <p:spPr>
          <a:xfrm>
            <a:off x="8210815" y="1130671"/>
            <a:ext cx="251444" cy="526098"/>
          </a:xfrm>
          <a:prstGeom prst="rect">
            <a:avLst/>
          </a:prstGeom>
        </p:spPr>
      </p:pic>
      <p:pic>
        <p:nvPicPr>
          <p:cNvPr id="71" name="Picture 70">
            <a:extLst>
              <a:ext uri="{FF2B5EF4-FFF2-40B4-BE49-F238E27FC236}">
                <a16:creationId xmlns:a16="http://schemas.microsoft.com/office/drawing/2014/main" id="{34EBF4B1-E834-0945-B616-974BF878A9FA}"/>
              </a:ext>
            </a:extLst>
          </p:cNvPr>
          <p:cNvPicPr>
            <a:picLocks noChangeAspect="1"/>
          </p:cNvPicPr>
          <p:nvPr/>
        </p:nvPicPr>
        <p:blipFill>
          <a:blip r:embed="rId4"/>
          <a:stretch>
            <a:fillRect/>
          </a:stretch>
        </p:blipFill>
        <p:spPr>
          <a:xfrm>
            <a:off x="9454226" y="1555916"/>
            <a:ext cx="251444" cy="526098"/>
          </a:xfrm>
          <a:prstGeom prst="rect">
            <a:avLst/>
          </a:prstGeom>
        </p:spPr>
      </p:pic>
      <p:pic>
        <p:nvPicPr>
          <p:cNvPr id="72" name="Picture 71">
            <a:extLst>
              <a:ext uri="{FF2B5EF4-FFF2-40B4-BE49-F238E27FC236}">
                <a16:creationId xmlns:a16="http://schemas.microsoft.com/office/drawing/2014/main" id="{1BD87C7C-9176-554A-9E45-08BA54C8DD51}"/>
              </a:ext>
            </a:extLst>
          </p:cNvPr>
          <p:cNvPicPr>
            <a:picLocks noChangeAspect="1"/>
          </p:cNvPicPr>
          <p:nvPr/>
        </p:nvPicPr>
        <p:blipFill>
          <a:blip r:embed="rId3"/>
          <a:stretch>
            <a:fillRect/>
          </a:stretch>
        </p:blipFill>
        <p:spPr>
          <a:xfrm>
            <a:off x="9409336" y="1065518"/>
            <a:ext cx="251444" cy="526098"/>
          </a:xfrm>
          <a:prstGeom prst="rect">
            <a:avLst/>
          </a:prstGeom>
        </p:spPr>
      </p:pic>
      <p:pic>
        <p:nvPicPr>
          <p:cNvPr id="73" name="Picture 72">
            <a:extLst>
              <a:ext uri="{FF2B5EF4-FFF2-40B4-BE49-F238E27FC236}">
                <a16:creationId xmlns:a16="http://schemas.microsoft.com/office/drawing/2014/main" id="{D08091B4-9924-F24C-97D5-32E5F79D4F3C}"/>
              </a:ext>
            </a:extLst>
          </p:cNvPr>
          <p:cNvPicPr>
            <a:picLocks noChangeAspect="1"/>
          </p:cNvPicPr>
          <p:nvPr/>
        </p:nvPicPr>
        <p:blipFill>
          <a:blip r:embed="rId4"/>
          <a:stretch>
            <a:fillRect/>
          </a:stretch>
        </p:blipFill>
        <p:spPr>
          <a:xfrm>
            <a:off x="9114495" y="1832676"/>
            <a:ext cx="251444" cy="526098"/>
          </a:xfrm>
          <a:prstGeom prst="rect">
            <a:avLst/>
          </a:prstGeom>
        </p:spPr>
      </p:pic>
      <p:sp>
        <p:nvSpPr>
          <p:cNvPr id="18433" name="TextBox 18432">
            <a:extLst>
              <a:ext uri="{FF2B5EF4-FFF2-40B4-BE49-F238E27FC236}">
                <a16:creationId xmlns:a16="http://schemas.microsoft.com/office/drawing/2014/main" id="{3BC53264-C579-CB44-A5E2-24E6ED87CD56}"/>
              </a:ext>
            </a:extLst>
          </p:cNvPr>
          <p:cNvSpPr txBox="1"/>
          <p:nvPr/>
        </p:nvSpPr>
        <p:spPr>
          <a:xfrm>
            <a:off x="6324147" y="1162248"/>
            <a:ext cx="569387" cy="338554"/>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Age</a:t>
            </a:r>
          </a:p>
        </p:txBody>
      </p:sp>
      <p:sp>
        <p:nvSpPr>
          <p:cNvPr id="77" name="TextBox 76">
            <a:extLst>
              <a:ext uri="{FF2B5EF4-FFF2-40B4-BE49-F238E27FC236}">
                <a16:creationId xmlns:a16="http://schemas.microsoft.com/office/drawing/2014/main" id="{6E9A9BE4-4F95-E847-A55B-5366AD350836}"/>
              </a:ext>
            </a:extLst>
          </p:cNvPr>
          <p:cNvSpPr txBox="1"/>
          <p:nvPr/>
        </p:nvSpPr>
        <p:spPr>
          <a:xfrm>
            <a:off x="602206" y="1162248"/>
            <a:ext cx="1087157" cy="1077218"/>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Gender</a:t>
            </a:r>
          </a:p>
          <a:p>
            <a:r>
              <a:rPr lang="en-US" sz="1600" b="1" dirty="0">
                <a:solidFill>
                  <a:srgbClr val="C00000"/>
                </a:solidFill>
                <a:latin typeface="Klee Medium" panose="02020600000000000000" pitchFamily="18" charset="-128"/>
                <a:ea typeface="Klee Medium" panose="02020600000000000000" pitchFamily="18" charset="-128"/>
              </a:rPr>
              <a:t>Total: 11</a:t>
            </a:r>
          </a:p>
          <a:p>
            <a:r>
              <a:rPr lang="en-US" sz="1600" b="1" dirty="0">
                <a:solidFill>
                  <a:srgbClr val="C00000"/>
                </a:solidFill>
                <a:latin typeface="Klee Medium" panose="02020600000000000000" pitchFamily="18" charset="-128"/>
                <a:ea typeface="Klee Medium" panose="02020600000000000000" pitchFamily="18" charset="-128"/>
              </a:rPr>
              <a:t>Case: 5</a:t>
            </a:r>
          </a:p>
          <a:p>
            <a:endParaRPr lang="en-US" sz="1600" b="1" dirty="0">
              <a:solidFill>
                <a:srgbClr val="C00000"/>
              </a:solidFill>
              <a:latin typeface="Klee Medium" panose="02020600000000000000" pitchFamily="18" charset="-128"/>
              <a:ea typeface="Klee Medium" panose="02020600000000000000" pitchFamily="18" charset="-128"/>
            </a:endParaRPr>
          </a:p>
        </p:txBody>
      </p:sp>
      <p:sp>
        <p:nvSpPr>
          <p:cNvPr id="78" name="TextBox 77">
            <a:extLst>
              <a:ext uri="{FF2B5EF4-FFF2-40B4-BE49-F238E27FC236}">
                <a16:creationId xmlns:a16="http://schemas.microsoft.com/office/drawing/2014/main" id="{73611446-41F2-F34E-AD8E-4891C58FD883}"/>
              </a:ext>
            </a:extLst>
          </p:cNvPr>
          <p:cNvSpPr txBox="1"/>
          <p:nvPr/>
        </p:nvSpPr>
        <p:spPr>
          <a:xfrm>
            <a:off x="1086490" y="3815625"/>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F</a:t>
            </a:r>
          </a:p>
          <a:p>
            <a:r>
              <a:rPr lang="en-US" sz="1600" b="1" dirty="0">
                <a:solidFill>
                  <a:srgbClr val="C00000"/>
                </a:solidFill>
                <a:latin typeface="Klee Medium" panose="02020600000000000000" pitchFamily="18" charset="-128"/>
                <a:ea typeface="Klee Medium" panose="02020600000000000000" pitchFamily="18" charset="-128"/>
              </a:rPr>
              <a:t>Total: 5</a:t>
            </a:r>
          </a:p>
          <a:p>
            <a:r>
              <a:rPr lang="en-US" sz="1600" b="1" dirty="0">
                <a:solidFill>
                  <a:srgbClr val="C00000"/>
                </a:solidFill>
                <a:latin typeface="Klee Medium" panose="02020600000000000000" pitchFamily="18" charset="-128"/>
                <a:ea typeface="Klee Medium" panose="02020600000000000000" pitchFamily="18" charset="-128"/>
              </a:rPr>
              <a:t>Case: 2</a:t>
            </a:r>
          </a:p>
        </p:txBody>
      </p:sp>
      <p:sp>
        <p:nvSpPr>
          <p:cNvPr id="79" name="TextBox 78">
            <a:extLst>
              <a:ext uri="{FF2B5EF4-FFF2-40B4-BE49-F238E27FC236}">
                <a16:creationId xmlns:a16="http://schemas.microsoft.com/office/drawing/2014/main" id="{28E5B7D2-FE4A-A54A-9A5D-75819365D311}"/>
              </a:ext>
            </a:extLst>
          </p:cNvPr>
          <p:cNvSpPr txBox="1"/>
          <p:nvPr/>
        </p:nvSpPr>
        <p:spPr>
          <a:xfrm>
            <a:off x="4100670" y="3815625"/>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M</a:t>
            </a:r>
          </a:p>
          <a:p>
            <a:r>
              <a:rPr lang="en-US" sz="1600" b="1" dirty="0">
                <a:solidFill>
                  <a:srgbClr val="C00000"/>
                </a:solidFill>
                <a:latin typeface="Klee Medium" panose="02020600000000000000" pitchFamily="18" charset="-128"/>
                <a:ea typeface="Klee Medium" panose="02020600000000000000" pitchFamily="18" charset="-128"/>
              </a:rPr>
              <a:t>Total: 6</a:t>
            </a:r>
          </a:p>
          <a:p>
            <a:r>
              <a:rPr lang="en-US" sz="1600" b="1" dirty="0">
                <a:solidFill>
                  <a:srgbClr val="C00000"/>
                </a:solidFill>
                <a:latin typeface="Klee Medium" panose="02020600000000000000" pitchFamily="18" charset="-128"/>
                <a:ea typeface="Klee Medium" panose="02020600000000000000" pitchFamily="18" charset="-128"/>
              </a:rPr>
              <a:t>Case: 3</a:t>
            </a:r>
          </a:p>
        </p:txBody>
      </p:sp>
      <p:sp>
        <p:nvSpPr>
          <p:cNvPr id="80" name="TextBox 79">
            <a:extLst>
              <a:ext uri="{FF2B5EF4-FFF2-40B4-BE49-F238E27FC236}">
                <a16:creationId xmlns:a16="http://schemas.microsoft.com/office/drawing/2014/main" id="{529780F2-55E8-5D49-9EAD-03DAE5F993C0}"/>
              </a:ext>
            </a:extLst>
          </p:cNvPr>
          <p:cNvSpPr txBox="1"/>
          <p:nvPr/>
        </p:nvSpPr>
        <p:spPr>
          <a:xfrm>
            <a:off x="6888801" y="3823799"/>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40 &gt;</a:t>
            </a:r>
          </a:p>
          <a:p>
            <a:r>
              <a:rPr lang="en-US" sz="1600" b="1" dirty="0">
                <a:solidFill>
                  <a:srgbClr val="C00000"/>
                </a:solidFill>
                <a:latin typeface="Klee Medium" panose="02020600000000000000" pitchFamily="18" charset="-128"/>
                <a:ea typeface="Klee Medium" panose="02020600000000000000" pitchFamily="18" charset="-128"/>
              </a:rPr>
              <a:t>Total: 5</a:t>
            </a:r>
          </a:p>
          <a:p>
            <a:r>
              <a:rPr lang="en-US" sz="1600" b="1" dirty="0">
                <a:solidFill>
                  <a:srgbClr val="C00000"/>
                </a:solidFill>
                <a:latin typeface="Klee Medium" panose="02020600000000000000" pitchFamily="18" charset="-128"/>
                <a:ea typeface="Klee Medium" panose="02020600000000000000" pitchFamily="18" charset="-128"/>
              </a:rPr>
              <a:t>Case: 1</a:t>
            </a:r>
          </a:p>
        </p:txBody>
      </p:sp>
      <p:sp>
        <p:nvSpPr>
          <p:cNvPr id="81" name="TextBox 80">
            <a:extLst>
              <a:ext uri="{FF2B5EF4-FFF2-40B4-BE49-F238E27FC236}">
                <a16:creationId xmlns:a16="http://schemas.microsoft.com/office/drawing/2014/main" id="{A18829B9-6A82-3B49-AFA2-DD0B5D68811F}"/>
              </a:ext>
            </a:extLst>
          </p:cNvPr>
          <p:cNvSpPr txBox="1"/>
          <p:nvPr/>
        </p:nvSpPr>
        <p:spPr>
          <a:xfrm>
            <a:off x="9902981" y="3823799"/>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40 &lt;=</a:t>
            </a:r>
          </a:p>
          <a:p>
            <a:r>
              <a:rPr lang="en-US" sz="1600" b="1" dirty="0">
                <a:solidFill>
                  <a:srgbClr val="C00000"/>
                </a:solidFill>
                <a:latin typeface="Klee Medium" panose="02020600000000000000" pitchFamily="18" charset="-128"/>
                <a:ea typeface="Klee Medium" panose="02020600000000000000" pitchFamily="18" charset="-128"/>
              </a:rPr>
              <a:t>Total: 6</a:t>
            </a:r>
          </a:p>
          <a:p>
            <a:r>
              <a:rPr lang="en-US" sz="1600" b="1" dirty="0">
                <a:solidFill>
                  <a:srgbClr val="C00000"/>
                </a:solidFill>
                <a:latin typeface="Klee Medium" panose="02020600000000000000" pitchFamily="18" charset="-128"/>
                <a:ea typeface="Klee Medium" panose="02020600000000000000" pitchFamily="18" charset="-128"/>
              </a:rPr>
              <a:t>Case: 4</a:t>
            </a:r>
          </a:p>
        </p:txBody>
      </p:sp>
      <p:sp>
        <p:nvSpPr>
          <p:cNvPr id="82" name="TextBox 81">
            <a:extLst>
              <a:ext uri="{FF2B5EF4-FFF2-40B4-BE49-F238E27FC236}">
                <a16:creationId xmlns:a16="http://schemas.microsoft.com/office/drawing/2014/main" id="{DFC8EE32-C024-7C4D-86EC-1F707345B346}"/>
              </a:ext>
            </a:extLst>
          </p:cNvPr>
          <p:cNvSpPr txBox="1"/>
          <p:nvPr/>
        </p:nvSpPr>
        <p:spPr>
          <a:xfrm>
            <a:off x="64663" y="4892148"/>
            <a:ext cx="5865708"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Gini index: 1- (2/5)^2 – (3/5)^2       1- (3/6)^2 – (3/6)^2</a:t>
            </a:r>
          </a:p>
        </p:txBody>
      </p:sp>
      <p:sp>
        <p:nvSpPr>
          <p:cNvPr id="83" name="TextBox 82">
            <a:extLst>
              <a:ext uri="{FF2B5EF4-FFF2-40B4-BE49-F238E27FC236}">
                <a16:creationId xmlns:a16="http://schemas.microsoft.com/office/drawing/2014/main" id="{68D236EC-03CC-3E4B-946C-96106FB6E8A6}"/>
              </a:ext>
            </a:extLst>
          </p:cNvPr>
          <p:cNvSpPr txBox="1"/>
          <p:nvPr/>
        </p:nvSpPr>
        <p:spPr>
          <a:xfrm>
            <a:off x="6557970" y="4892148"/>
            <a:ext cx="4713150"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1- (1/5)^2 – (4/5)^2       1- (4/6)^2 – (2/6)^2</a:t>
            </a:r>
          </a:p>
        </p:txBody>
      </p:sp>
      <p:sp>
        <p:nvSpPr>
          <p:cNvPr id="84" name="TextBox 83">
            <a:extLst>
              <a:ext uri="{FF2B5EF4-FFF2-40B4-BE49-F238E27FC236}">
                <a16:creationId xmlns:a16="http://schemas.microsoft.com/office/drawing/2014/main" id="{B1A54976-5A7C-D34D-BC1C-73CA2961D37C}"/>
              </a:ext>
            </a:extLst>
          </p:cNvPr>
          <p:cNvSpPr txBox="1"/>
          <p:nvPr/>
        </p:nvSpPr>
        <p:spPr>
          <a:xfrm>
            <a:off x="1967839" y="5441260"/>
            <a:ext cx="2193229"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Weighted sum: 0.49</a:t>
            </a:r>
          </a:p>
        </p:txBody>
      </p:sp>
      <p:sp>
        <p:nvSpPr>
          <p:cNvPr id="85" name="TextBox 84">
            <a:extLst>
              <a:ext uri="{FF2B5EF4-FFF2-40B4-BE49-F238E27FC236}">
                <a16:creationId xmlns:a16="http://schemas.microsoft.com/office/drawing/2014/main" id="{478CA658-3C54-A44B-AFB9-FABB56C65D95}"/>
              </a:ext>
            </a:extLst>
          </p:cNvPr>
          <p:cNvSpPr txBox="1"/>
          <p:nvPr/>
        </p:nvSpPr>
        <p:spPr>
          <a:xfrm>
            <a:off x="8030932" y="5442477"/>
            <a:ext cx="2193229"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Weighted sum: 0.39</a:t>
            </a:r>
          </a:p>
        </p:txBody>
      </p:sp>
      <p:sp>
        <p:nvSpPr>
          <p:cNvPr id="74" name="Rectangle 73">
            <a:extLst>
              <a:ext uri="{FF2B5EF4-FFF2-40B4-BE49-F238E27FC236}">
                <a16:creationId xmlns:a16="http://schemas.microsoft.com/office/drawing/2014/main" id="{08DCA4C7-CA9E-5942-B88F-F659802D4918}"/>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3" name="Slide Number Placeholder 2">
            <a:extLst>
              <a:ext uri="{FF2B5EF4-FFF2-40B4-BE49-F238E27FC236}">
                <a16:creationId xmlns:a16="http://schemas.microsoft.com/office/drawing/2014/main" id="{54211752-43C3-2040-89DE-B0B3C2A44570}"/>
              </a:ext>
            </a:extLst>
          </p:cNvPr>
          <p:cNvSpPr>
            <a:spLocks noGrp="1"/>
          </p:cNvSpPr>
          <p:nvPr>
            <p:ph type="sldNum" sz="quarter" idx="12"/>
          </p:nvPr>
        </p:nvSpPr>
        <p:spPr/>
        <p:txBody>
          <a:bodyPr/>
          <a:lstStyle/>
          <a:p>
            <a:fld id="{160847C4-C153-934D-B234-B5C1EA6118B1}" type="slidenum">
              <a:rPr lang="en-US" smtClean="0"/>
              <a:t>61</a:t>
            </a:fld>
            <a:endParaRPr lang="en-US"/>
          </a:p>
        </p:txBody>
      </p:sp>
    </p:spTree>
    <p:extLst>
      <p:ext uri="{BB962C8B-B14F-4D97-AF65-F5344CB8AC3E}">
        <p14:creationId xmlns:p14="http://schemas.microsoft.com/office/powerpoint/2010/main" val="413521241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D2028-B1EF-8E4D-96C2-412BADD8A943}"/>
              </a:ext>
            </a:extLst>
          </p:cNvPr>
          <p:cNvSpPr>
            <a:spLocks noGrp="1"/>
          </p:cNvSpPr>
          <p:nvPr>
            <p:ph type="title"/>
          </p:nvPr>
        </p:nvSpPr>
        <p:spPr/>
        <p:txBody>
          <a:bodyPr>
            <a:normAutofit fontScale="90000"/>
          </a:bodyPr>
          <a:lstStyle/>
          <a:p>
            <a:r>
              <a:rPr lang="en-US" dirty="0"/>
              <a:t>Decision Tree: which feature to use?</a:t>
            </a:r>
          </a:p>
        </p:txBody>
      </p:sp>
      <p:pic>
        <p:nvPicPr>
          <p:cNvPr id="4" name="Picture 3">
            <a:extLst>
              <a:ext uri="{FF2B5EF4-FFF2-40B4-BE49-F238E27FC236}">
                <a16:creationId xmlns:a16="http://schemas.microsoft.com/office/drawing/2014/main" id="{D8A6357B-86C9-BB41-BDC3-C5DF0371B065}"/>
              </a:ext>
            </a:extLst>
          </p:cNvPr>
          <p:cNvPicPr>
            <a:picLocks noChangeAspect="1"/>
          </p:cNvPicPr>
          <p:nvPr/>
        </p:nvPicPr>
        <p:blipFill>
          <a:blip r:embed="rId3"/>
          <a:stretch>
            <a:fillRect/>
          </a:stretch>
        </p:blipFill>
        <p:spPr>
          <a:xfrm>
            <a:off x="2997517" y="1562052"/>
            <a:ext cx="251444" cy="526098"/>
          </a:xfrm>
          <a:prstGeom prst="rect">
            <a:avLst/>
          </a:prstGeom>
        </p:spPr>
      </p:pic>
      <p:pic>
        <p:nvPicPr>
          <p:cNvPr id="6" name="Picture 5">
            <a:extLst>
              <a:ext uri="{FF2B5EF4-FFF2-40B4-BE49-F238E27FC236}">
                <a16:creationId xmlns:a16="http://schemas.microsoft.com/office/drawing/2014/main" id="{9BD265BF-AE4C-B247-86B6-F096216C6114}"/>
              </a:ext>
            </a:extLst>
          </p:cNvPr>
          <p:cNvPicPr>
            <a:picLocks noChangeAspect="1"/>
          </p:cNvPicPr>
          <p:nvPr/>
        </p:nvPicPr>
        <p:blipFill>
          <a:blip r:embed="rId4"/>
          <a:stretch>
            <a:fillRect/>
          </a:stretch>
        </p:blipFill>
        <p:spPr>
          <a:xfrm>
            <a:off x="3332120" y="1728151"/>
            <a:ext cx="251444" cy="526098"/>
          </a:xfrm>
          <a:prstGeom prst="rect">
            <a:avLst/>
          </a:prstGeom>
        </p:spPr>
      </p:pic>
      <p:pic>
        <p:nvPicPr>
          <p:cNvPr id="9" name="Picture 8">
            <a:extLst>
              <a:ext uri="{FF2B5EF4-FFF2-40B4-BE49-F238E27FC236}">
                <a16:creationId xmlns:a16="http://schemas.microsoft.com/office/drawing/2014/main" id="{A7251B20-94E7-9A41-83B2-40EABE04C51C}"/>
              </a:ext>
            </a:extLst>
          </p:cNvPr>
          <p:cNvPicPr>
            <a:picLocks noChangeAspect="1"/>
          </p:cNvPicPr>
          <p:nvPr/>
        </p:nvPicPr>
        <p:blipFill>
          <a:blip r:embed="rId3"/>
          <a:stretch>
            <a:fillRect/>
          </a:stretch>
        </p:blipFill>
        <p:spPr>
          <a:xfrm>
            <a:off x="2500301" y="1692335"/>
            <a:ext cx="251444" cy="526098"/>
          </a:xfrm>
          <a:prstGeom prst="rect">
            <a:avLst/>
          </a:prstGeom>
        </p:spPr>
      </p:pic>
      <p:pic>
        <p:nvPicPr>
          <p:cNvPr id="10" name="Picture 9">
            <a:extLst>
              <a:ext uri="{FF2B5EF4-FFF2-40B4-BE49-F238E27FC236}">
                <a16:creationId xmlns:a16="http://schemas.microsoft.com/office/drawing/2014/main" id="{90D8A57C-2C7A-DD43-8EBD-9564E7EFFDB2}"/>
              </a:ext>
            </a:extLst>
          </p:cNvPr>
          <p:cNvPicPr>
            <a:picLocks noChangeAspect="1"/>
          </p:cNvPicPr>
          <p:nvPr/>
        </p:nvPicPr>
        <p:blipFill>
          <a:blip r:embed="rId4"/>
          <a:stretch>
            <a:fillRect/>
          </a:stretch>
        </p:blipFill>
        <p:spPr>
          <a:xfrm>
            <a:off x="2789510" y="1877869"/>
            <a:ext cx="251444" cy="526098"/>
          </a:xfrm>
          <a:prstGeom prst="rect">
            <a:avLst/>
          </a:prstGeom>
        </p:spPr>
      </p:pic>
      <p:pic>
        <p:nvPicPr>
          <p:cNvPr id="11" name="Picture 10">
            <a:extLst>
              <a:ext uri="{FF2B5EF4-FFF2-40B4-BE49-F238E27FC236}">
                <a16:creationId xmlns:a16="http://schemas.microsoft.com/office/drawing/2014/main" id="{F18DCCF3-CAE9-B242-8E0E-002C059AF3A2}"/>
              </a:ext>
            </a:extLst>
          </p:cNvPr>
          <p:cNvPicPr>
            <a:picLocks noChangeAspect="1"/>
          </p:cNvPicPr>
          <p:nvPr/>
        </p:nvPicPr>
        <p:blipFill>
          <a:blip r:embed="rId3"/>
          <a:stretch>
            <a:fillRect/>
          </a:stretch>
        </p:blipFill>
        <p:spPr>
          <a:xfrm>
            <a:off x="3287230" y="1237753"/>
            <a:ext cx="251444" cy="526098"/>
          </a:xfrm>
          <a:prstGeom prst="rect">
            <a:avLst/>
          </a:prstGeom>
        </p:spPr>
      </p:pic>
      <p:pic>
        <p:nvPicPr>
          <p:cNvPr id="12" name="Picture 11">
            <a:extLst>
              <a:ext uri="{FF2B5EF4-FFF2-40B4-BE49-F238E27FC236}">
                <a16:creationId xmlns:a16="http://schemas.microsoft.com/office/drawing/2014/main" id="{E7A3B3BD-6A6C-544E-A17D-7C25C41F3661}"/>
              </a:ext>
            </a:extLst>
          </p:cNvPr>
          <p:cNvPicPr>
            <a:picLocks noChangeAspect="1"/>
          </p:cNvPicPr>
          <p:nvPr/>
        </p:nvPicPr>
        <p:blipFill>
          <a:blip r:embed="rId4"/>
          <a:stretch>
            <a:fillRect/>
          </a:stretch>
        </p:blipFill>
        <p:spPr>
          <a:xfrm>
            <a:off x="3621833" y="1403852"/>
            <a:ext cx="251444" cy="526098"/>
          </a:xfrm>
          <a:prstGeom prst="rect">
            <a:avLst/>
          </a:prstGeom>
        </p:spPr>
      </p:pic>
      <p:pic>
        <p:nvPicPr>
          <p:cNvPr id="13" name="Picture 12">
            <a:extLst>
              <a:ext uri="{FF2B5EF4-FFF2-40B4-BE49-F238E27FC236}">
                <a16:creationId xmlns:a16="http://schemas.microsoft.com/office/drawing/2014/main" id="{C7B6303D-F61B-CF45-803A-982E148B5F8F}"/>
              </a:ext>
            </a:extLst>
          </p:cNvPr>
          <p:cNvPicPr>
            <a:picLocks noChangeAspect="1"/>
          </p:cNvPicPr>
          <p:nvPr/>
        </p:nvPicPr>
        <p:blipFill>
          <a:blip r:embed="rId3"/>
          <a:stretch>
            <a:fillRect/>
          </a:stretch>
        </p:blipFill>
        <p:spPr>
          <a:xfrm>
            <a:off x="2254529" y="1463070"/>
            <a:ext cx="251444" cy="526098"/>
          </a:xfrm>
          <a:prstGeom prst="rect">
            <a:avLst/>
          </a:prstGeom>
        </p:spPr>
      </p:pic>
      <p:pic>
        <p:nvPicPr>
          <p:cNvPr id="14" name="Picture 13">
            <a:extLst>
              <a:ext uri="{FF2B5EF4-FFF2-40B4-BE49-F238E27FC236}">
                <a16:creationId xmlns:a16="http://schemas.microsoft.com/office/drawing/2014/main" id="{07DA7C39-B9E2-9C42-A5E5-46ECEE172345}"/>
              </a:ext>
            </a:extLst>
          </p:cNvPr>
          <p:cNvPicPr>
            <a:picLocks noChangeAspect="1"/>
          </p:cNvPicPr>
          <p:nvPr/>
        </p:nvPicPr>
        <p:blipFill>
          <a:blip r:embed="rId4"/>
          <a:stretch>
            <a:fillRect/>
          </a:stretch>
        </p:blipFill>
        <p:spPr>
          <a:xfrm>
            <a:off x="2729549" y="1202053"/>
            <a:ext cx="251444" cy="526098"/>
          </a:xfrm>
          <a:prstGeom prst="rect">
            <a:avLst/>
          </a:prstGeom>
        </p:spPr>
      </p:pic>
      <p:pic>
        <p:nvPicPr>
          <p:cNvPr id="15" name="Picture 14">
            <a:extLst>
              <a:ext uri="{FF2B5EF4-FFF2-40B4-BE49-F238E27FC236}">
                <a16:creationId xmlns:a16="http://schemas.microsoft.com/office/drawing/2014/main" id="{336FA266-EEE7-694F-B7D9-80719FC78B18}"/>
              </a:ext>
            </a:extLst>
          </p:cNvPr>
          <p:cNvPicPr>
            <a:picLocks noChangeAspect="1"/>
          </p:cNvPicPr>
          <p:nvPr/>
        </p:nvPicPr>
        <p:blipFill>
          <a:blip r:embed="rId3"/>
          <a:stretch>
            <a:fillRect/>
          </a:stretch>
        </p:blipFill>
        <p:spPr>
          <a:xfrm>
            <a:off x="2180925" y="2866134"/>
            <a:ext cx="251444" cy="526098"/>
          </a:xfrm>
          <a:prstGeom prst="rect">
            <a:avLst/>
          </a:prstGeom>
        </p:spPr>
      </p:pic>
      <p:pic>
        <p:nvPicPr>
          <p:cNvPr id="16" name="Picture 15">
            <a:extLst>
              <a:ext uri="{FF2B5EF4-FFF2-40B4-BE49-F238E27FC236}">
                <a16:creationId xmlns:a16="http://schemas.microsoft.com/office/drawing/2014/main" id="{229B0D3A-6423-4E4D-B436-EC33D6AAFA0B}"/>
              </a:ext>
            </a:extLst>
          </p:cNvPr>
          <p:cNvPicPr>
            <a:picLocks noChangeAspect="1"/>
          </p:cNvPicPr>
          <p:nvPr/>
        </p:nvPicPr>
        <p:blipFill>
          <a:blip r:embed="rId3"/>
          <a:stretch>
            <a:fillRect/>
          </a:stretch>
        </p:blipFill>
        <p:spPr>
          <a:xfrm>
            <a:off x="1844473" y="3036884"/>
            <a:ext cx="251444" cy="526098"/>
          </a:xfrm>
          <a:prstGeom prst="rect">
            <a:avLst/>
          </a:prstGeom>
        </p:spPr>
      </p:pic>
      <p:pic>
        <p:nvPicPr>
          <p:cNvPr id="17" name="Picture 16">
            <a:extLst>
              <a:ext uri="{FF2B5EF4-FFF2-40B4-BE49-F238E27FC236}">
                <a16:creationId xmlns:a16="http://schemas.microsoft.com/office/drawing/2014/main" id="{DE464B43-90C7-114F-8FEC-E15964640776}"/>
              </a:ext>
            </a:extLst>
          </p:cNvPr>
          <p:cNvPicPr>
            <a:picLocks noChangeAspect="1"/>
          </p:cNvPicPr>
          <p:nvPr/>
        </p:nvPicPr>
        <p:blipFill>
          <a:blip r:embed="rId3"/>
          <a:stretch>
            <a:fillRect/>
          </a:stretch>
        </p:blipFill>
        <p:spPr>
          <a:xfrm>
            <a:off x="2534834" y="3129183"/>
            <a:ext cx="251444" cy="526098"/>
          </a:xfrm>
          <a:prstGeom prst="rect">
            <a:avLst/>
          </a:prstGeom>
        </p:spPr>
      </p:pic>
      <p:pic>
        <p:nvPicPr>
          <p:cNvPr id="18" name="Picture 17">
            <a:extLst>
              <a:ext uri="{FF2B5EF4-FFF2-40B4-BE49-F238E27FC236}">
                <a16:creationId xmlns:a16="http://schemas.microsoft.com/office/drawing/2014/main" id="{9E7E390D-5640-E949-BF78-FE600B9E4AA0}"/>
              </a:ext>
            </a:extLst>
          </p:cNvPr>
          <p:cNvPicPr>
            <a:picLocks noChangeAspect="1"/>
          </p:cNvPicPr>
          <p:nvPr/>
        </p:nvPicPr>
        <p:blipFill>
          <a:blip r:embed="rId3"/>
          <a:stretch>
            <a:fillRect/>
          </a:stretch>
        </p:blipFill>
        <p:spPr>
          <a:xfrm>
            <a:off x="1437937" y="2767152"/>
            <a:ext cx="251444" cy="526098"/>
          </a:xfrm>
          <a:prstGeom prst="rect">
            <a:avLst/>
          </a:prstGeom>
        </p:spPr>
      </p:pic>
      <p:pic>
        <p:nvPicPr>
          <p:cNvPr id="19" name="Picture 18">
            <a:extLst>
              <a:ext uri="{FF2B5EF4-FFF2-40B4-BE49-F238E27FC236}">
                <a16:creationId xmlns:a16="http://schemas.microsoft.com/office/drawing/2014/main" id="{3B9D5365-3648-514F-95B7-EC77F4599FA0}"/>
              </a:ext>
            </a:extLst>
          </p:cNvPr>
          <p:cNvPicPr>
            <a:picLocks noChangeAspect="1"/>
          </p:cNvPicPr>
          <p:nvPr/>
        </p:nvPicPr>
        <p:blipFill>
          <a:blip r:embed="rId4"/>
          <a:stretch>
            <a:fillRect/>
          </a:stretch>
        </p:blipFill>
        <p:spPr>
          <a:xfrm>
            <a:off x="4546386" y="2927384"/>
            <a:ext cx="251444" cy="526098"/>
          </a:xfrm>
          <a:prstGeom prst="rect">
            <a:avLst/>
          </a:prstGeom>
        </p:spPr>
      </p:pic>
      <p:pic>
        <p:nvPicPr>
          <p:cNvPr id="20" name="Picture 19">
            <a:extLst>
              <a:ext uri="{FF2B5EF4-FFF2-40B4-BE49-F238E27FC236}">
                <a16:creationId xmlns:a16="http://schemas.microsoft.com/office/drawing/2014/main" id="{64C3812B-2CCF-B24C-B0A2-301326E75384}"/>
              </a:ext>
            </a:extLst>
          </p:cNvPr>
          <p:cNvPicPr>
            <a:picLocks noChangeAspect="1"/>
          </p:cNvPicPr>
          <p:nvPr/>
        </p:nvPicPr>
        <p:blipFill>
          <a:blip r:embed="rId4"/>
          <a:stretch>
            <a:fillRect/>
          </a:stretch>
        </p:blipFill>
        <p:spPr>
          <a:xfrm>
            <a:off x="4209934" y="3098134"/>
            <a:ext cx="251444" cy="526098"/>
          </a:xfrm>
          <a:prstGeom prst="rect">
            <a:avLst/>
          </a:prstGeom>
        </p:spPr>
      </p:pic>
      <p:pic>
        <p:nvPicPr>
          <p:cNvPr id="21" name="Picture 20">
            <a:extLst>
              <a:ext uri="{FF2B5EF4-FFF2-40B4-BE49-F238E27FC236}">
                <a16:creationId xmlns:a16="http://schemas.microsoft.com/office/drawing/2014/main" id="{9DF2DDA5-F099-9B44-876F-4C3DB12A6C51}"/>
              </a:ext>
            </a:extLst>
          </p:cNvPr>
          <p:cNvPicPr>
            <a:picLocks noChangeAspect="1"/>
          </p:cNvPicPr>
          <p:nvPr/>
        </p:nvPicPr>
        <p:blipFill>
          <a:blip r:embed="rId4"/>
          <a:stretch>
            <a:fillRect/>
          </a:stretch>
        </p:blipFill>
        <p:spPr>
          <a:xfrm>
            <a:off x="4801721" y="2698283"/>
            <a:ext cx="251444" cy="526098"/>
          </a:xfrm>
          <a:prstGeom prst="rect">
            <a:avLst/>
          </a:prstGeom>
        </p:spPr>
      </p:pic>
      <p:pic>
        <p:nvPicPr>
          <p:cNvPr id="22" name="Picture 21">
            <a:extLst>
              <a:ext uri="{FF2B5EF4-FFF2-40B4-BE49-F238E27FC236}">
                <a16:creationId xmlns:a16="http://schemas.microsoft.com/office/drawing/2014/main" id="{3286676A-AC50-F541-BCFF-42B9E44C84C7}"/>
              </a:ext>
            </a:extLst>
          </p:cNvPr>
          <p:cNvPicPr>
            <a:picLocks noChangeAspect="1"/>
          </p:cNvPicPr>
          <p:nvPr/>
        </p:nvPicPr>
        <p:blipFill>
          <a:blip r:embed="rId4"/>
          <a:stretch>
            <a:fillRect/>
          </a:stretch>
        </p:blipFill>
        <p:spPr>
          <a:xfrm>
            <a:off x="3765606" y="2856851"/>
            <a:ext cx="251444" cy="526098"/>
          </a:xfrm>
          <a:prstGeom prst="rect">
            <a:avLst/>
          </a:prstGeom>
        </p:spPr>
      </p:pic>
      <p:pic>
        <p:nvPicPr>
          <p:cNvPr id="31" name="Picture 30">
            <a:extLst>
              <a:ext uri="{FF2B5EF4-FFF2-40B4-BE49-F238E27FC236}">
                <a16:creationId xmlns:a16="http://schemas.microsoft.com/office/drawing/2014/main" id="{5E6922DA-5508-9B4C-A82B-F544B3D2A522}"/>
              </a:ext>
            </a:extLst>
          </p:cNvPr>
          <p:cNvPicPr>
            <a:picLocks noChangeAspect="1"/>
          </p:cNvPicPr>
          <p:nvPr/>
        </p:nvPicPr>
        <p:blipFill>
          <a:blip r:embed="rId3"/>
          <a:stretch>
            <a:fillRect/>
          </a:stretch>
        </p:blipFill>
        <p:spPr>
          <a:xfrm>
            <a:off x="9793778" y="2939447"/>
            <a:ext cx="251444" cy="526098"/>
          </a:xfrm>
          <a:prstGeom prst="rect">
            <a:avLst/>
          </a:prstGeom>
        </p:spPr>
      </p:pic>
      <p:pic>
        <p:nvPicPr>
          <p:cNvPr id="32" name="Picture 31">
            <a:extLst>
              <a:ext uri="{FF2B5EF4-FFF2-40B4-BE49-F238E27FC236}">
                <a16:creationId xmlns:a16="http://schemas.microsoft.com/office/drawing/2014/main" id="{5FA9956D-3BBD-FD45-8FC4-2C365D84E7E1}"/>
              </a:ext>
            </a:extLst>
          </p:cNvPr>
          <p:cNvPicPr>
            <a:picLocks noChangeAspect="1"/>
          </p:cNvPicPr>
          <p:nvPr/>
        </p:nvPicPr>
        <p:blipFill>
          <a:blip r:embed="rId4"/>
          <a:stretch>
            <a:fillRect/>
          </a:stretch>
        </p:blipFill>
        <p:spPr>
          <a:xfrm>
            <a:off x="10166650" y="3221233"/>
            <a:ext cx="251444" cy="526098"/>
          </a:xfrm>
          <a:prstGeom prst="rect">
            <a:avLst/>
          </a:prstGeom>
        </p:spPr>
      </p:pic>
      <p:pic>
        <p:nvPicPr>
          <p:cNvPr id="33" name="Picture 32">
            <a:extLst>
              <a:ext uri="{FF2B5EF4-FFF2-40B4-BE49-F238E27FC236}">
                <a16:creationId xmlns:a16="http://schemas.microsoft.com/office/drawing/2014/main" id="{2B09B2EE-6730-8541-941A-04402E0A6885}"/>
              </a:ext>
            </a:extLst>
          </p:cNvPr>
          <p:cNvPicPr>
            <a:picLocks noChangeAspect="1"/>
          </p:cNvPicPr>
          <p:nvPr/>
        </p:nvPicPr>
        <p:blipFill>
          <a:blip r:embed="rId3"/>
          <a:stretch>
            <a:fillRect/>
          </a:stretch>
        </p:blipFill>
        <p:spPr>
          <a:xfrm>
            <a:off x="8178165" y="3105469"/>
            <a:ext cx="251444" cy="526098"/>
          </a:xfrm>
          <a:prstGeom prst="rect">
            <a:avLst/>
          </a:prstGeom>
        </p:spPr>
      </p:pic>
      <p:pic>
        <p:nvPicPr>
          <p:cNvPr id="34" name="Picture 33">
            <a:extLst>
              <a:ext uri="{FF2B5EF4-FFF2-40B4-BE49-F238E27FC236}">
                <a16:creationId xmlns:a16="http://schemas.microsoft.com/office/drawing/2014/main" id="{72812AEE-CBB2-CE48-9460-9AD282E18118}"/>
              </a:ext>
            </a:extLst>
          </p:cNvPr>
          <p:cNvPicPr>
            <a:picLocks noChangeAspect="1"/>
          </p:cNvPicPr>
          <p:nvPr/>
        </p:nvPicPr>
        <p:blipFill>
          <a:blip r:embed="rId4"/>
          <a:stretch>
            <a:fillRect/>
          </a:stretch>
        </p:blipFill>
        <p:spPr>
          <a:xfrm>
            <a:off x="9360189" y="2963148"/>
            <a:ext cx="251444" cy="526098"/>
          </a:xfrm>
          <a:prstGeom prst="rect">
            <a:avLst/>
          </a:prstGeom>
        </p:spPr>
      </p:pic>
      <p:pic>
        <p:nvPicPr>
          <p:cNvPr id="35" name="Picture 34">
            <a:extLst>
              <a:ext uri="{FF2B5EF4-FFF2-40B4-BE49-F238E27FC236}">
                <a16:creationId xmlns:a16="http://schemas.microsoft.com/office/drawing/2014/main" id="{9F8296C7-5971-5740-85F4-6157CC2916B4}"/>
              </a:ext>
            </a:extLst>
          </p:cNvPr>
          <p:cNvPicPr>
            <a:picLocks noChangeAspect="1"/>
          </p:cNvPicPr>
          <p:nvPr/>
        </p:nvPicPr>
        <p:blipFill>
          <a:blip r:embed="rId3"/>
          <a:stretch>
            <a:fillRect/>
          </a:stretch>
        </p:blipFill>
        <p:spPr>
          <a:xfrm>
            <a:off x="10083491" y="2703357"/>
            <a:ext cx="251444" cy="526098"/>
          </a:xfrm>
          <a:prstGeom prst="rect">
            <a:avLst/>
          </a:prstGeom>
        </p:spPr>
      </p:pic>
      <p:pic>
        <p:nvPicPr>
          <p:cNvPr id="36" name="Picture 35">
            <a:extLst>
              <a:ext uri="{FF2B5EF4-FFF2-40B4-BE49-F238E27FC236}">
                <a16:creationId xmlns:a16="http://schemas.microsoft.com/office/drawing/2014/main" id="{D29CA630-0D96-894F-98F1-17AD4BBBB928}"/>
              </a:ext>
            </a:extLst>
          </p:cNvPr>
          <p:cNvPicPr>
            <a:picLocks noChangeAspect="1"/>
          </p:cNvPicPr>
          <p:nvPr/>
        </p:nvPicPr>
        <p:blipFill>
          <a:blip r:embed="rId4"/>
          <a:stretch>
            <a:fillRect/>
          </a:stretch>
        </p:blipFill>
        <p:spPr>
          <a:xfrm>
            <a:off x="10418094" y="2781247"/>
            <a:ext cx="251444" cy="526098"/>
          </a:xfrm>
          <a:prstGeom prst="rect">
            <a:avLst/>
          </a:prstGeom>
        </p:spPr>
      </p:pic>
      <p:pic>
        <p:nvPicPr>
          <p:cNvPr id="37" name="Picture 36">
            <a:extLst>
              <a:ext uri="{FF2B5EF4-FFF2-40B4-BE49-F238E27FC236}">
                <a16:creationId xmlns:a16="http://schemas.microsoft.com/office/drawing/2014/main" id="{2E0E9425-7B21-104B-B967-A07CC8A065FE}"/>
              </a:ext>
            </a:extLst>
          </p:cNvPr>
          <p:cNvPicPr>
            <a:picLocks noChangeAspect="1"/>
          </p:cNvPicPr>
          <p:nvPr/>
        </p:nvPicPr>
        <p:blipFill>
          <a:blip r:embed="rId3"/>
          <a:stretch>
            <a:fillRect/>
          </a:stretch>
        </p:blipFill>
        <p:spPr>
          <a:xfrm>
            <a:off x="7771629" y="2835737"/>
            <a:ext cx="251444" cy="526098"/>
          </a:xfrm>
          <a:prstGeom prst="rect">
            <a:avLst/>
          </a:prstGeom>
        </p:spPr>
      </p:pic>
      <p:pic>
        <p:nvPicPr>
          <p:cNvPr id="38" name="Picture 37">
            <a:extLst>
              <a:ext uri="{FF2B5EF4-FFF2-40B4-BE49-F238E27FC236}">
                <a16:creationId xmlns:a16="http://schemas.microsoft.com/office/drawing/2014/main" id="{44E45E18-8103-524C-A049-2446ED7CC577}"/>
              </a:ext>
            </a:extLst>
          </p:cNvPr>
          <p:cNvPicPr>
            <a:picLocks noChangeAspect="1"/>
          </p:cNvPicPr>
          <p:nvPr/>
        </p:nvPicPr>
        <p:blipFill>
          <a:blip r:embed="rId4"/>
          <a:stretch>
            <a:fillRect/>
          </a:stretch>
        </p:blipFill>
        <p:spPr>
          <a:xfrm>
            <a:off x="8396498" y="2723644"/>
            <a:ext cx="251444" cy="526098"/>
          </a:xfrm>
          <a:prstGeom prst="rect">
            <a:avLst/>
          </a:prstGeom>
        </p:spPr>
      </p:pic>
      <p:pic>
        <p:nvPicPr>
          <p:cNvPr id="39" name="Picture 38">
            <a:extLst>
              <a:ext uri="{FF2B5EF4-FFF2-40B4-BE49-F238E27FC236}">
                <a16:creationId xmlns:a16="http://schemas.microsoft.com/office/drawing/2014/main" id="{4AD8B8B3-8CA2-0C47-A0AC-4431D6CC0AB0}"/>
              </a:ext>
            </a:extLst>
          </p:cNvPr>
          <p:cNvPicPr>
            <a:picLocks noChangeAspect="1"/>
          </p:cNvPicPr>
          <p:nvPr/>
        </p:nvPicPr>
        <p:blipFill>
          <a:blip r:embed="rId4"/>
          <a:stretch>
            <a:fillRect/>
          </a:stretch>
        </p:blipFill>
        <p:spPr>
          <a:xfrm>
            <a:off x="3972960" y="1627298"/>
            <a:ext cx="251444" cy="526098"/>
          </a:xfrm>
          <a:prstGeom prst="rect">
            <a:avLst/>
          </a:prstGeom>
        </p:spPr>
      </p:pic>
      <p:pic>
        <p:nvPicPr>
          <p:cNvPr id="40" name="Picture 39">
            <a:extLst>
              <a:ext uri="{FF2B5EF4-FFF2-40B4-BE49-F238E27FC236}">
                <a16:creationId xmlns:a16="http://schemas.microsoft.com/office/drawing/2014/main" id="{D3DDFF17-7FF9-BE40-8B81-AC5950C6B0DD}"/>
              </a:ext>
            </a:extLst>
          </p:cNvPr>
          <p:cNvPicPr>
            <a:picLocks noChangeAspect="1"/>
          </p:cNvPicPr>
          <p:nvPr/>
        </p:nvPicPr>
        <p:blipFill>
          <a:blip r:embed="rId3"/>
          <a:stretch>
            <a:fillRect/>
          </a:stretch>
        </p:blipFill>
        <p:spPr>
          <a:xfrm>
            <a:off x="3928070" y="1136900"/>
            <a:ext cx="251444" cy="526098"/>
          </a:xfrm>
          <a:prstGeom prst="rect">
            <a:avLst/>
          </a:prstGeom>
        </p:spPr>
      </p:pic>
      <p:pic>
        <p:nvPicPr>
          <p:cNvPr id="41" name="Picture 40">
            <a:extLst>
              <a:ext uri="{FF2B5EF4-FFF2-40B4-BE49-F238E27FC236}">
                <a16:creationId xmlns:a16="http://schemas.microsoft.com/office/drawing/2014/main" id="{2BAD910D-3065-9E42-B9AC-1F1897C9A063}"/>
              </a:ext>
            </a:extLst>
          </p:cNvPr>
          <p:cNvPicPr>
            <a:picLocks noChangeAspect="1"/>
          </p:cNvPicPr>
          <p:nvPr/>
        </p:nvPicPr>
        <p:blipFill>
          <a:blip r:embed="rId4"/>
          <a:stretch>
            <a:fillRect/>
          </a:stretch>
        </p:blipFill>
        <p:spPr>
          <a:xfrm>
            <a:off x="3633229" y="1904058"/>
            <a:ext cx="251444" cy="526098"/>
          </a:xfrm>
          <a:prstGeom prst="rect">
            <a:avLst/>
          </a:prstGeom>
        </p:spPr>
      </p:pic>
      <p:pic>
        <p:nvPicPr>
          <p:cNvPr id="42" name="Picture 41">
            <a:extLst>
              <a:ext uri="{FF2B5EF4-FFF2-40B4-BE49-F238E27FC236}">
                <a16:creationId xmlns:a16="http://schemas.microsoft.com/office/drawing/2014/main" id="{621619C8-7C4B-AB42-A08E-1E7269F30523}"/>
              </a:ext>
            </a:extLst>
          </p:cNvPr>
          <p:cNvPicPr>
            <a:picLocks noChangeAspect="1"/>
          </p:cNvPicPr>
          <p:nvPr/>
        </p:nvPicPr>
        <p:blipFill>
          <a:blip r:embed="rId4"/>
          <a:stretch>
            <a:fillRect/>
          </a:stretch>
        </p:blipFill>
        <p:spPr>
          <a:xfrm>
            <a:off x="5122317" y="2941514"/>
            <a:ext cx="251444" cy="526098"/>
          </a:xfrm>
          <a:prstGeom prst="rect">
            <a:avLst/>
          </a:prstGeom>
        </p:spPr>
      </p:pic>
      <p:pic>
        <p:nvPicPr>
          <p:cNvPr id="43" name="Picture 42">
            <a:extLst>
              <a:ext uri="{FF2B5EF4-FFF2-40B4-BE49-F238E27FC236}">
                <a16:creationId xmlns:a16="http://schemas.microsoft.com/office/drawing/2014/main" id="{EAC8FD2C-A23A-EB49-9A5E-86DD5864A524}"/>
              </a:ext>
            </a:extLst>
          </p:cNvPr>
          <p:cNvPicPr>
            <a:picLocks noChangeAspect="1"/>
          </p:cNvPicPr>
          <p:nvPr/>
        </p:nvPicPr>
        <p:blipFill>
          <a:blip r:embed="rId3"/>
          <a:stretch>
            <a:fillRect/>
          </a:stretch>
        </p:blipFill>
        <p:spPr>
          <a:xfrm>
            <a:off x="1155202" y="3172208"/>
            <a:ext cx="251444" cy="526098"/>
          </a:xfrm>
          <a:prstGeom prst="rect">
            <a:avLst/>
          </a:prstGeom>
        </p:spPr>
      </p:pic>
      <p:pic>
        <p:nvPicPr>
          <p:cNvPr id="44" name="Picture 43">
            <a:extLst>
              <a:ext uri="{FF2B5EF4-FFF2-40B4-BE49-F238E27FC236}">
                <a16:creationId xmlns:a16="http://schemas.microsoft.com/office/drawing/2014/main" id="{72DFABA6-B778-C640-BC2F-5C6BD310DC42}"/>
              </a:ext>
            </a:extLst>
          </p:cNvPr>
          <p:cNvPicPr>
            <a:picLocks noChangeAspect="1"/>
          </p:cNvPicPr>
          <p:nvPr/>
        </p:nvPicPr>
        <p:blipFill>
          <a:blip r:embed="rId4"/>
          <a:stretch>
            <a:fillRect/>
          </a:stretch>
        </p:blipFill>
        <p:spPr>
          <a:xfrm>
            <a:off x="4782586" y="3218274"/>
            <a:ext cx="251444" cy="526098"/>
          </a:xfrm>
          <a:prstGeom prst="rect">
            <a:avLst/>
          </a:prstGeom>
        </p:spPr>
      </p:pic>
      <p:pic>
        <p:nvPicPr>
          <p:cNvPr id="45" name="Picture 44">
            <a:extLst>
              <a:ext uri="{FF2B5EF4-FFF2-40B4-BE49-F238E27FC236}">
                <a16:creationId xmlns:a16="http://schemas.microsoft.com/office/drawing/2014/main" id="{2CE4FA54-38CE-0443-9BF7-583E584C5DDB}"/>
              </a:ext>
            </a:extLst>
          </p:cNvPr>
          <p:cNvPicPr>
            <a:picLocks noChangeAspect="1"/>
          </p:cNvPicPr>
          <p:nvPr/>
        </p:nvPicPr>
        <p:blipFill>
          <a:blip r:embed="rId4"/>
          <a:stretch>
            <a:fillRect/>
          </a:stretch>
        </p:blipFill>
        <p:spPr>
          <a:xfrm>
            <a:off x="10770023" y="2962583"/>
            <a:ext cx="251444" cy="526098"/>
          </a:xfrm>
          <a:prstGeom prst="rect">
            <a:avLst/>
          </a:prstGeom>
        </p:spPr>
      </p:pic>
      <p:sp>
        <p:nvSpPr>
          <p:cNvPr id="7" name="Rounded Rectangle 6">
            <a:extLst>
              <a:ext uri="{FF2B5EF4-FFF2-40B4-BE49-F238E27FC236}">
                <a16:creationId xmlns:a16="http://schemas.microsoft.com/office/drawing/2014/main" id="{2536FA60-7DF8-D043-A1C4-8BDC51A78807}"/>
              </a:ext>
            </a:extLst>
          </p:cNvPr>
          <p:cNvSpPr/>
          <p:nvPr/>
        </p:nvSpPr>
        <p:spPr>
          <a:xfrm>
            <a:off x="2070604" y="1044249"/>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a:extLst>
              <a:ext uri="{FF2B5EF4-FFF2-40B4-BE49-F238E27FC236}">
                <a16:creationId xmlns:a16="http://schemas.microsoft.com/office/drawing/2014/main" id="{68EC64AF-B4B7-794B-9E55-B4D01A509D8C}"/>
              </a:ext>
            </a:extLst>
          </p:cNvPr>
          <p:cNvPicPr>
            <a:picLocks noChangeAspect="1"/>
          </p:cNvPicPr>
          <p:nvPr/>
        </p:nvPicPr>
        <p:blipFill>
          <a:blip r:embed="rId3"/>
          <a:stretch>
            <a:fillRect/>
          </a:stretch>
        </p:blipFill>
        <p:spPr>
          <a:xfrm>
            <a:off x="7610917" y="3197246"/>
            <a:ext cx="251444" cy="526098"/>
          </a:xfrm>
          <a:prstGeom prst="rect">
            <a:avLst/>
          </a:prstGeom>
        </p:spPr>
      </p:pic>
      <p:pic>
        <p:nvPicPr>
          <p:cNvPr id="47" name="Picture 46">
            <a:extLst>
              <a:ext uri="{FF2B5EF4-FFF2-40B4-BE49-F238E27FC236}">
                <a16:creationId xmlns:a16="http://schemas.microsoft.com/office/drawing/2014/main" id="{A7B90136-11A3-8841-9070-BC00DB987CF8}"/>
              </a:ext>
            </a:extLst>
          </p:cNvPr>
          <p:cNvPicPr>
            <a:picLocks noChangeAspect="1"/>
          </p:cNvPicPr>
          <p:nvPr/>
        </p:nvPicPr>
        <p:blipFill>
          <a:blip r:embed="rId4"/>
          <a:stretch>
            <a:fillRect/>
          </a:stretch>
        </p:blipFill>
        <p:spPr>
          <a:xfrm>
            <a:off x="7004155" y="3040062"/>
            <a:ext cx="251444" cy="526098"/>
          </a:xfrm>
          <a:prstGeom prst="rect">
            <a:avLst/>
          </a:prstGeom>
        </p:spPr>
      </p:pic>
      <p:sp>
        <p:nvSpPr>
          <p:cNvPr id="49" name="Rounded Rectangle 48">
            <a:extLst>
              <a:ext uri="{FF2B5EF4-FFF2-40B4-BE49-F238E27FC236}">
                <a16:creationId xmlns:a16="http://schemas.microsoft.com/office/drawing/2014/main" id="{CBCDBB4C-168A-124B-B1DD-070571B86F08}"/>
              </a:ext>
            </a:extLst>
          </p:cNvPr>
          <p:cNvSpPr/>
          <p:nvPr/>
        </p:nvSpPr>
        <p:spPr>
          <a:xfrm>
            <a:off x="7432878" y="1033272"/>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ounded Rectangle 49">
            <a:extLst>
              <a:ext uri="{FF2B5EF4-FFF2-40B4-BE49-F238E27FC236}">
                <a16:creationId xmlns:a16="http://schemas.microsoft.com/office/drawing/2014/main" id="{D93B1FC9-613C-2849-8D51-494AC8A91E94}"/>
              </a:ext>
            </a:extLst>
          </p:cNvPr>
          <p:cNvSpPr/>
          <p:nvPr/>
        </p:nvSpPr>
        <p:spPr>
          <a:xfrm>
            <a:off x="6674732" y="2673607"/>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ounded Rectangle 50">
            <a:extLst>
              <a:ext uri="{FF2B5EF4-FFF2-40B4-BE49-F238E27FC236}">
                <a16:creationId xmlns:a16="http://schemas.microsoft.com/office/drawing/2014/main" id="{F5406808-FFE7-814C-80D7-702B2BE2B8F7}"/>
              </a:ext>
            </a:extLst>
          </p:cNvPr>
          <p:cNvSpPr/>
          <p:nvPr/>
        </p:nvSpPr>
        <p:spPr>
          <a:xfrm>
            <a:off x="9119970" y="2680768"/>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ounded Rectangle 52">
            <a:extLst>
              <a:ext uri="{FF2B5EF4-FFF2-40B4-BE49-F238E27FC236}">
                <a16:creationId xmlns:a16="http://schemas.microsoft.com/office/drawing/2014/main" id="{1119CEBD-0054-334C-9D9B-7AC09A4A00DF}"/>
              </a:ext>
            </a:extLst>
          </p:cNvPr>
          <p:cNvSpPr/>
          <p:nvPr/>
        </p:nvSpPr>
        <p:spPr>
          <a:xfrm>
            <a:off x="1040234" y="2677721"/>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ounded Rectangle 53">
            <a:extLst>
              <a:ext uri="{FF2B5EF4-FFF2-40B4-BE49-F238E27FC236}">
                <a16:creationId xmlns:a16="http://schemas.microsoft.com/office/drawing/2014/main" id="{F2A012FD-271F-FF49-B71A-89EE757584A1}"/>
              </a:ext>
            </a:extLst>
          </p:cNvPr>
          <p:cNvSpPr/>
          <p:nvPr/>
        </p:nvSpPr>
        <p:spPr>
          <a:xfrm>
            <a:off x="3485472" y="2684882"/>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6" name="Straight Arrow Connector 55">
            <a:extLst>
              <a:ext uri="{FF2B5EF4-FFF2-40B4-BE49-F238E27FC236}">
                <a16:creationId xmlns:a16="http://schemas.microsoft.com/office/drawing/2014/main" id="{974F4DED-B330-C043-98BA-9B2A89728DE2}"/>
              </a:ext>
            </a:extLst>
          </p:cNvPr>
          <p:cNvCxnSpPr>
            <a:stCxn id="7" idx="2"/>
            <a:endCxn id="53" idx="0"/>
          </p:cNvCxnSpPr>
          <p:nvPr/>
        </p:nvCxnSpPr>
        <p:spPr>
          <a:xfrm flipH="1">
            <a:off x="2115809" y="2429196"/>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58" name="Straight Arrow Connector 57">
            <a:extLst>
              <a:ext uri="{FF2B5EF4-FFF2-40B4-BE49-F238E27FC236}">
                <a16:creationId xmlns:a16="http://schemas.microsoft.com/office/drawing/2014/main" id="{85DAC107-A38D-6F48-A3F5-757BF82D013C}"/>
              </a:ext>
            </a:extLst>
          </p:cNvPr>
          <p:cNvCxnSpPr>
            <a:cxnSpLocks/>
            <a:stCxn id="7" idx="2"/>
            <a:endCxn id="54" idx="0"/>
          </p:cNvCxnSpPr>
          <p:nvPr/>
        </p:nvCxnSpPr>
        <p:spPr>
          <a:xfrm>
            <a:off x="3413191" y="2429196"/>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61" name="Straight Arrow Connector 60">
            <a:extLst>
              <a:ext uri="{FF2B5EF4-FFF2-40B4-BE49-F238E27FC236}">
                <a16:creationId xmlns:a16="http://schemas.microsoft.com/office/drawing/2014/main" id="{AD38CE05-07B8-CB46-AAF5-891C39359596}"/>
              </a:ext>
            </a:extLst>
          </p:cNvPr>
          <p:cNvCxnSpPr/>
          <p:nvPr/>
        </p:nvCxnSpPr>
        <p:spPr>
          <a:xfrm flipH="1">
            <a:off x="7555094" y="2403852"/>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62" name="Straight Arrow Connector 61">
            <a:extLst>
              <a:ext uri="{FF2B5EF4-FFF2-40B4-BE49-F238E27FC236}">
                <a16:creationId xmlns:a16="http://schemas.microsoft.com/office/drawing/2014/main" id="{78502F63-607A-9F4F-A871-0DEF1A371AB2}"/>
              </a:ext>
            </a:extLst>
          </p:cNvPr>
          <p:cNvCxnSpPr>
            <a:cxnSpLocks/>
          </p:cNvCxnSpPr>
          <p:nvPr/>
        </p:nvCxnSpPr>
        <p:spPr>
          <a:xfrm>
            <a:off x="8852476" y="2403852"/>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pic>
        <p:nvPicPr>
          <p:cNvPr id="63" name="Picture 62">
            <a:extLst>
              <a:ext uri="{FF2B5EF4-FFF2-40B4-BE49-F238E27FC236}">
                <a16:creationId xmlns:a16="http://schemas.microsoft.com/office/drawing/2014/main" id="{1763B001-D2FD-A748-B1FF-18995F461801}"/>
              </a:ext>
            </a:extLst>
          </p:cNvPr>
          <p:cNvPicPr>
            <a:picLocks noChangeAspect="1"/>
          </p:cNvPicPr>
          <p:nvPr/>
        </p:nvPicPr>
        <p:blipFill>
          <a:blip r:embed="rId3"/>
          <a:stretch>
            <a:fillRect/>
          </a:stretch>
        </p:blipFill>
        <p:spPr>
          <a:xfrm>
            <a:off x="8478783" y="1490670"/>
            <a:ext cx="251444" cy="526098"/>
          </a:xfrm>
          <a:prstGeom prst="rect">
            <a:avLst/>
          </a:prstGeom>
        </p:spPr>
      </p:pic>
      <p:pic>
        <p:nvPicPr>
          <p:cNvPr id="64" name="Picture 63">
            <a:extLst>
              <a:ext uri="{FF2B5EF4-FFF2-40B4-BE49-F238E27FC236}">
                <a16:creationId xmlns:a16="http://schemas.microsoft.com/office/drawing/2014/main" id="{0074BF5C-9D2B-5342-81CF-088F4D38559A}"/>
              </a:ext>
            </a:extLst>
          </p:cNvPr>
          <p:cNvPicPr>
            <a:picLocks noChangeAspect="1"/>
          </p:cNvPicPr>
          <p:nvPr/>
        </p:nvPicPr>
        <p:blipFill>
          <a:blip r:embed="rId4"/>
          <a:stretch>
            <a:fillRect/>
          </a:stretch>
        </p:blipFill>
        <p:spPr>
          <a:xfrm>
            <a:off x="8813386" y="1656769"/>
            <a:ext cx="251444" cy="526098"/>
          </a:xfrm>
          <a:prstGeom prst="rect">
            <a:avLst/>
          </a:prstGeom>
        </p:spPr>
      </p:pic>
      <p:pic>
        <p:nvPicPr>
          <p:cNvPr id="65" name="Picture 64">
            <a:extLst>
              <a:ext uri="{FF2B5EF4-FFF2-40B4-BE49-F238E27FC236}">
                <a16:creationId xmlns:a16="http://schemas.microsoft.com/office/drawing/2014/main" id="{3281C50A-056D-4949-932E-8A9C1103AE7B}"/>
              </a:ext>
            </a:extLst>
          </p:cNvPr>
          <p:cNvPicPr>
            <a:picLocks noChangeAspect="1"/>
          </p:cNvPicPr>
          <p:nvPr/>
        </p:nvPicPr>
        <p:blipFill>
          <a:blip r:embed="rId3"/>
          <a:stretch>
            <a:fillRect/>
          </a:stretch>
        </p:blipFill>
        <p:spPr>
          <a:xfrm>
            <a:off x="7981567" y="1620953"/>
            <a:ext cx="251444" cy="526098"/>
          </a:xfrm>
          <a:prstGeom prst="rect">
            <a:avLst/>
          </a:prstGeom>
        </p:spPr>
      </p:pic>
      <p:pic>
        <p:nvPicPr>
          <p:cNvPr id="66" name="Picture 65">
            <a:extLst>
              <a:ext uri="{FF2B5EF4-FFF2-40B4-BE49-F238E27FC236}">
                <a16:creationId xmlns:a16="http://schemas.microsoft.com/office/drawing/2014/main" id="{183745C6-91A7-A442-B87A-F5944BAA4751}"/>
              </a:ext>
            </a:extLst>
          </p:cNvPr>
          <p:cNvPicPr>
            <a:picLocks noChangeAspect="1"/>
          </p:cNvPicPr>
          <p:nvPr/>
        </p:nvPicPr>
        <p:blipFill>
          <a:blip r:embed="rId4"/>
          <a:stretch>
            <a:fillRect/>
          </a:stretch>
        </p:blipFill>
        <p:spPr>
          <a:xfrm>
            <a:off x="8270776" y="1806487"/>
            <a:ext cx="251444" cy="526098"/>
          </a:xfrm>
          <a:prstGeom prst="rect">
            <a:avLst/>
          </a:prstGeom>
        </p:spPr>
      </p:pic>
      <p:pic>
        <p:nvPicPr>
          <p:cNvPr id="67" name="Picture 66">
            <a:extLst>
              <a:ext uri="{FF2B5EF4-FFF2-40B4-BE49-F238E27FC236}">
                <a16:creationId xmlns:a16="http://schemas.microsoft.com/office/drawing/2014/main" id="{346C0790-1538-FA48-AA14-22ED5F0C09D4}"/>
              </a:ext>
            </a:extLst>
          </p:cNvPr>
          <p:cNvPicPr>
            <a:picLocks noChangeAspect="1"/>
          </p:cNvPicPr>
          <p:nvPr/>
        </p:nvPicPr>
        <p:blipFill>
          <a:blip r:embed="rId3"/>
          <a:stretch>
            <a:fillRect/>
          </a:stretch>
        </p:blipFill>
        <p:spPr>
          <a:xfrm>
            <a:off x="8768496" y="1166371"/>
            <a:ext cx="251444" cy="526098"/>
          </a:xfrm>
          <a:prstGeom prst="rect">
            <a:avLst/>
          </a:prstGeom>
        </p:spPr>
      </p:pic>
      <p:pic>
        <p:nvPicPr>
          <p:cNvPr id="68" name="Picture 67">
            <a:extLst>
              <a:ext uri="{FF2B5EF4-FFF2-40B4-BE49-F238E27FC236}">
                <a16:creationId xmlns:a16="http://schemas.microsoft.com/office/drawing/2014/main" id="{6EA7AF8A-1316-F94F-8589-B28BE959CD96}"/>
              </a:ext>
            </a:extLst>
          </p:cNvPr>
          <p:cNvPicPr>
            <a:picLocks noChangeAspect="1"/>
          </p:cNvPicPr>
          <p:nvPr/>
        </p:nvPicPr>
        <p:blipFill>
          <a:blip r:embed="rId4"/>
          <a:stretch>
            <a:fillRect/>
          </a:stretch>
        </p:blipFill>
        <p:spPr>
          <a:xfrm>
            <a:off x="9103099" y="1332470"/>
            <a:ext cx="251444" cy="526098"/>
          </a:xfrm>
          <a:prstGeom prst="rect">
            <a:avLst/>
          </a:prstGeom>
        </p:spPr>
      </p:pic>
      <p:pic>
        <p:nvPicPr>
          <p:cNvPr id="69" name="Picture 68">
            <a:extLst>
              <a:ext uri="{FF2B5EF4-FFF2-40B4-BE49-F238E27FC236}">
                <a16:creationId xmlns:a16="http://schemas.microsoft.com/office/drawing/2014/main" id="{24F8844A-66E6-2643-8715-B80467F18F75}"/>
              </a:ext>
            </a:extLst>
          </p:cNvPr>
          <p:cNvPicPr>
            <a:picLocks noChangeAspect="1"/>
          </p:cNvPicPr>
          <p:nvPr/>
        </p:nvPicPr>
        <p:blipFill>
          <a:blip r:embed="rId3"/>
          <a:stretch>
            <a:fillRect/>
          </a:stretch>
        </p:blipFill>
        <p:spPr>
          <a:xfrm>
            <a:off x="7735795" y="1391688"/>
            <a:ext cx="251444" cy="526098"/>
          </a:xfrm>
          <a:prstGeom prst="rect">
            <a:avLst/>
          </a:prstGeom>
        </p:spPr>
      </p:pic>
      <p:pic>
        <p:nvPicPr>
          <p:cNvPr id="70" name="Picture 69">
            <a:extLst>
              <a:ext uri="{FF2B5EF4-FFF2-40B4-BE49-F238E27FC236}">
                <a16:creationId xmlns:a16="http://schemas.microsoft.com/office/drawing/2014/main" id="{B1D77262-D033-7440-9869-A212AB98EDE6}"/>
              </a:ext>
            </a:extLst>
          </p:cNvPr>
          <p:cNvPicPr>
            <a:picLocks noChangeAspect="1"/>
          </p:cNvPicPr>
          <p:nvPr/>
        </p:nvPicPr>
        <p:blipFill>
          <a:blip r:embed="rId4"/>
          <a:stretch>
            <a:fillRect/>
          </a:stretch>
        </p:blipFill>
        <p:spPr>
          <a:xfrm>
            <a:off x="8210815" y="1130671"/>
            <a:ext cx="251444" cy="526098"/>
          </a:xfrm>
          <a:prstGeom prst="rect">
            <a:avLst/>
          </a:prstGeom>
        </p:spPr>
      </p:pic>
      <p:pic>
        <p:nvPicPr>
          <p:cNvPr id="71" name="Picture 70">
            <a:extLst>
              <a:ext uri="{FF2B5EF4-FFF2-40B4-BE49-F238E27FC236}">
                <a16:creationId xmlns:a16="http://schemas.microsoft.com/office/drawing/2014/main" id="{34EBF4B1-E834-0945-B616-974BF878A9FA}"/>
              </a:ext>
            </a:extLst>
          </p:cNvPr>
          <p:cNvPicPr>
            <a:picLocks noChangeAspect="1"/>
          </p:cNvPicPr>
          <p:nvPr/>
        </p:nvPicPr>
        <p:blipFill>
          <a:blip r:embed="rId4"/>
          <a:stretch>
            <a:fillRect/>
          </a:stretch>
        </p:blipFill>
        <p:spPr>
          <a:xfrm>
            <a:off x="9454226" y="1555916"/>
            <a:ext cx="251444" cy="526098"/>
          </a:xfrm>
          <a:prstGeom prst="rect">
            <a:avLst/>
          </a:prstGeom>
        </p:spPr>
      </p:pic>
      <p:pic>
        <p:nvPicPr>
          <p:cNvPr id="72" name="Picture 71">
            <a:extLst>
              <a:ext uri="{FF2B5EF4-FFF2-40B4-BE49-F238E27FC236}">
                <a16:creationId xmlns:a16="http://schemas.microsoft.com/office/drawing/2014/main" id="{1BD87C7C-9176-554A-9E45-08BA54C8DD51}"/>
              </a:ext>
            </a:extLst>
          </p:cNvPr>
          <p:cNvPicPr>
            <a:picLocks noChangeAspect="1"/>
          </p:cNvPicPr>
          <p:nvPr/>
        </p:nvPicPr>
        <p:blipFill>
          <a:blip r:embed="rId3"/>
          <a:stretch>
            <a:fillRect/>
          </a:stretch>
        </p:blipFill>
        <p:spPr>
          <a:xfrm>
            <a:off x="9409336" y="1065518"/>
            <a:ext cx="251444" cy="526098"/>
          </a:xfrm>
          <a:prstGeom prst="rect">
            <a:avLst/>
          </a:prstGeom>
        </p:spPr>
      </p:pic>
      <p:pic>
        <p:nvPicPr>
          <p:cNvPr id="73" name="Picture 72">
            <a:extLst>
              <a:ext uri="{FF2B5EF4-FFF2-40B4-BE49-F238E27FC236}">
                <a16:creationId xmlns:a16="http://schemas.microsoft.com/office/drawing/2014/main" id="{D08091B4-9924-F24C-97D5-32E5F79D4F3C}"/>
              </a:ext>
            </a:extLst>
          </p:cNvPr>
          <p:cNvPicPr>
            <a:picLocks noChangeAspect="1"/>
          </p:cNvPicPr>
          <p:nvPr/>
        </p:nvPicPr>
        <p:blipFill>
          <a:blip r:embed="rId4"/>
          <a:stretch>
            <a:fillRect/>
          </a:stretch>
        </p:blipFill>
        <p:spPr>
          <a:xfrm>
            <a:off x="9114495" y="1832676"/>
            <a:ext cx="251444" cy="526098"/>
          </a:xfrm>
          <a:prstGeom prst="rect">
            <a:avLst/>
          </a:prstGeom>
        </p:spPr>
      </p:pic>
      <p:sp>
        <p:nvSpPr>
          <p:cNvPr id="18433" name="TextBox 18432">
            <a:extLst>
              <a:ext uri="{FF2B5EF4-FFF2-40B4-BE49-F238E27FC236}">
                <a16:creationId xmlns:a16="http://schemas.microsoft.com/office/drawing/2014/main" id="{3BC53264-C579-CB44-A5E2-24E6ED87CD56}"/>
              </a:ext>
            </a:extLst>
          </p:cNvPr>
          <p:cNvSpPr txBox="1"/>
          <p:nvPr/>
        </p:nvSpPr>
        <p:spPr>
          <a:xfrm>
            <a:off x="6324147" y="1162248"/>
            <a:ext cx="569387" cy="338554"/>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Age</a:t>
            </a:r>
          </a:p>
        </p:txBody>
      </p:sp>
      <p:sp>
        <p:nvSpPr>
          <p:cNvPr id="77" name="TextBox 76">
            <a:extLst>
              <a:ext uri="{FF2B5EF4-FFF2-40B4-BE49-F238E27FC236}">
                <a16:creationId xmlns:a16="http://schemas.microsoft.com/office/drawing/2014/main" id="{6E9A9BE4-4F95-E847-A55B-5366AD350836}"/>
              </a:ext>
            </a:extLst>
          </p:cNvPr>
          <p:cNvSpPr txBox="1"/>
          <p:nvPr/>
        </p:nvSpPr>
        <p:spPr>
          <a:xfrm>
            <a:off x="602206" y="1162248"/>
            <a:ext cx="1087157" cy="1077218"/>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Gender</a:t>
            </a:r>
          </a:p>
          <a:p>
            <a:r>
              <a:rPr lang="en-US" sz="1600" b="1" dirty="0">
                <a:solidFill>
                  <a:srgbClr val="C00000"/>
                </a:solidFill>
                <a:latin typeface="Klee Medium" panose="02020600000000000000" pitchFamily="18" charset="-128"/>
                <a:ea typeface="Klee Medium" panose="02020600000000000000" pitchFamily="18" charset="-128"/>
              </a:rPr>
              <a:t>Total: 11</a:t>
            </a:r>
          </a:p>
          <a:p>
            <a:r>
              <a:rPr lang="en-US" sz="1600" b="1" dirty="0">
                <a:solidFill>
                  <a:srgbClr val="C00000"/>
                </a:solidFill>
                <a:latin typeface="Klee Medium" panose="02020600000000000000" pitchFamily="18" charset="-128"/>
                <a:ea typeface="Klee Medium" panose="02020600000000000000" pitchFamily="18" charset="-128"/>
              </a:rPr>
              <a:t>Case: 5</a:t>
            </a:r>
          </a:p>
          <a:p>
            <a:endParaRPr lang="en-US" sz="1600" b="1" dirty="0">
              <a:solidFill>
                <a:srgbClr val="C00000"/>
              </a:solidFill>
              <a:latin typeface="Klee Medium" panose="02020600000000000000" pitchFamily="18" charset="-128"/>
              <a:ea typeface="Klee Medium" panose="02020600000000000000" pitchFamily="18" charset="-128"/>
            </a:endParaRPr>
          </a:p>
        </p:txBody>
      </p:sp>
      <p:sp>
        <p:nvSpPr>
          <p:cNvPr id="78" name="TextBox 77">
            <a:extLst>
              <a:ext uri="{FF2B5EF4-FFF2-40B4-BE49-F238E27FC236}">
                <a16:creationId xmlns:a16="http://schemas.microsoft.com/office/drawing/2014/main" id="{73611446-41F2-F34E-AD8E-4891C58FD883}"/>
              </a:ext>
            </a:extLst>
          </p:cNvPr>
          <p:cNvSpPr txBox="1"/>
          <p:nvPr/>
        </p:nvSpPr>
        <p:spPr>
          <a:xfrm>
            <a:off x="1086490" y="3815625"/>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F</a:t>
            </a:r>
          </a:p>
          <a:p>
            <a:r>
              <a:rPr lang="en-US" sz="1600" b="1" dirty="0">
                <a:solidFill>
                  <a:srgbClr val="C00000"/>
                </a:solidFill>
                <a:latin typeface="Klee Medium" panose="02020600000000000000" pitchFamily="18" charset="-128"/>
                <a:ea typeface="Klee Medium" panose="02020600000000000000" pitchFamily="18" charset="-128"/>
              </a:rPr>
              <a:t>Total: 5</a:t>
            </a:r>
          </a:p>
          <a:p>
            <a:r>
              <a:rPr lang="en-US" sz="1600" b="1" dirty="0">
                <a:solidFill>
                  <a:srgbClr val="C00000"/>
                </a:solidFill>
                <a:latin typeface="Klee Medium" panose="02020600000000000000" pitchFamily="18" charset="-128"/>
                <a:ea typeface="Klee Medium" panose="02020600000000000000" pitchFamily="18" charset="-128"/>
              </a:rPr>
              <a:t>Case: 2</a:t>
            </a:r>
          </a:p>
        </p:txBody>
      </p:sp>
      <p:sp>
        <p:nvSpPr>
          <p:cNvPr id="79" name="TextBox 78">
            <a:extLst>
              <a:ext uri="{FF2B5EF4-FFF2-40B4-BE49-F238E27FC236}">
                <a16:creationId xmlns:a16="http://schemas.microsoft.com/office/drawing/2014/main" id="{28E5B7D2-FE4A-A54A-9A5D-75819365D311}"/>
              </a:ext>
            </a:extLst>
          </p:cNvPr>
          <p:cNvSpPr txBox="1"/>
          <p:nvPr/>
        </p:nvSpPr>
        <p:spPr>
          <a:xfrm>
            <a:off x="4100670" y="3815625"/>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M</a:t>
            </a:r>
          </a:p>
          <a:p>
            <a:r>
              <a:rPr lang="en-US" sz="1600" b="1" dirty="0">
                <a:solidFill>
                  <a:srgbClr val="C00000"/>
                </a:solidFill>
                <a:latin typeface="Klee Medium" panose="02020600000000000000" pitchFamily="18" charset="-128"/>
                <a:ea typeface="Klee Medium" panose="02020600000000000000" pitchFamily="18" charset="-128"/>
              </a:rPr>
              <a:t>Total: 6</a:t>
            </a:r>
          </a:p>
          <a:p>
            <a:r>
              <a:rPr lang="en-US" sz="1600" b="1" dirty="0">
                <a:solidFill>
                  <a:srgbClr val="C00000"/>
                </a:solidFill>
                <a:latin typeface="Klee Medium" panose="02020600000000000000" pitchFamily="18" charset="-128"/>
                <a:ea typeface="Klee Medium" panose="02020600000000000000" pitchFamily="18" charset="-128"/>
              </a:rPr>
              <a:t>Case: 3</a:t>
            </a:r>
          </a:p>
        </p:txBody>
      </p:sp>
      <p:sp>
        <p:nvSpPr>
          <p:cNvPr id="80" name="TextBox 79">
            <a:extLst>
              <a:ext uri="{FF2B5EF4-FFF2-40B4-BE49-F238E27FC236}">
                <a16:creationId xmlns:a16="http://schemas.microsoft.com/office/drawing/2014/main" id="{529780F2-55E8-5D49-9EAD-03DAE5F993C0}"/>
              </a:ext>
            </a:extLst>
          </p:cNvPr>
          <p:cNvSpPr txBox="1"/>
          <p:nvPr/>
        </p:nvSpPr>
        <p:spPr>
          <a:xfrm>
            <a:off x="6888801" y="3823799"/>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40 &gt;</a:t>
            </a:r>
          </a:p>
          <a:p>
            <a:r>
              <a:rPr lang="en-US" sz="1600" b="1" dirty="0">
                <a:solidFill>
                  <a:srgbClr val="C00000"/>
                </a:solidFill>
                <a:latin typeface="Klee Medium" panose="02020600000000000000" pitchFamily="18" charset="-128"/>
                <a:ea typeface="Klee Medium" panose="02020600000000000000" pitchFamily="18" charset="-128"/>
              </a:rPr>
              <a:t>Total: 5</a:t>
            </a:r>
          </a:p>
          <a:p>
            <a:r>
              <a:rPr lang="en-US" sz="1600" b="1" dirty="0">
                <a:solidFill>
                  <a:srgbClr val="C00000"/>
                </a:solidFill>
                <a:latin typeface="Klee Medium" panose="02020600000000000000" pitchFamily="18" charset="-128"/>
                <a:ea typeface="Klee Medium" panose="02020600000000000000" pitchFamily="18" charset="-128"/>
              </a:rPr>
              <a:t>Case: 1</a:t>
            </a:r>
          </a:p>
        </p:txBody>
      </p:sp>
      <p:sp>
        <p:nvSpPr>
          <p:cNvPr id="81" name="TextBox 80">
            <a:extLst>
              <a:ext uri="{FF2B5EF4-FFF2-40B4-BE49-F238E27FC236}">
                <a16:creationId xmlns:a16="http://schemas.microsoft.com/office/drawing/2014/main" id="{A18829B9-6A82-3B49-AFA2-DD0B5D68811F}"/>
              </a:ext>
            </a:extLst>
          </p:cNvPr>
          <p:cNvSpPr txBox="1"/>
          <p:nvPr/>
        </p:nvSpPr>
        <p:spPr>
          <a:xfrm>
            <a:off x="9902981" y="3823799"/>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40 &lt;=</a:t>
            </a:r>
          </a:p>
          <a:p>
            <a:r>
              <a:rPr lang="en-US" sz="1600" b="1" dirty="0">
                <a:solidFill>
                  <a:srgbClr val="C00000"/>
                </a:solidFill>
                <a:latin typeface="Klee Medium" panose="02020600000000000000" pitchFamily="18" charset="-128"/>
                <a:ea typeface="Klee Medium" panose="02020600000000000000" pitchFamily="18" charset="-128"/>
              </a:rPr>
              <a:t>Total: 6</a:t>
            </a:r>
          </a:p>
          <a:p>
            <a:r>
              <a:rPr lang="en-US" sz="1600" b="1" dirty="0">
                <a:solidFill>
                  <a:srgbClr val="C00000"/>
                </a:solidFill>
                <a:latin typeface="Klee Medium" panose="02020600000000000000" pitchFamily="18" charset="-128"/>
                <a:ea typeface="Klee Medium" panose="02020600000000000000" pitchFamily="18" charset="-128"/>
              </a:rPr>
              <a:t>Case: 4</a:t>
            </a:r>
          </a:p>
        </p:txBody>
      </p:sp>
      <p:sp>
        <p:nvSpPr>
          <p:cNvPr id="82" name="TextBox 81">
            <a:extLst>
              <a:ext uri="{FF2B5EF4-FFF2-40B4-BE49-F238E27FC236}">
                <a16:creationId xmlns:a16="http://schemas.microsoft.com/office/drawing/2014/main" id="{DFC8EE32-C024-7C4D-86EC-1F707345B346}"/>
              </a:ext>
            </a:extLst>
          </p:cNvPr>
          <p:cNvSpPr txBox="1"/>
          <p:nvPr/>
        </p:nvSpPr>
        <p:spPr>
          <a:xfrm>
            <a:off x="64663" y="4892148"/>
            <a:ext cx="5865708"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Gini index: 1- (2/5)^2 – (3/5)^2       1- (3/6)^2 – (3/6)^2</a:t>
            </a:r>
          </a:p>
        </p:txBody>
      </p:sp>
      <p:sp>
        <p:nvSpPr>
          <p:cNvPr id="83" name="TextBox 82">
            <a:extLst>
              <a:ext uri="{FF2B5EF4-FFF2-40B4-BE49-F238E27FC236}">
                <a16:creationId xmlns:a16="http://schemas.microsoft.com/office/drawing/2014/main" id="{68D236EC-03CC-3E4B-946C-96106FB6E8A6}"/>
              </a:ext>
            </a:extLst>
          </p:cNvPr>
          <p:cNvSpPr txBox="1"/>
          <p:nvPr/>
        </p:nvSpPr>
        <p:spPr>
          <a:xfrm>
            <a:off x="6557970" y="4892148"/>
            <a:ext cx="4713150"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1- (1/5)^2 – (4/5)^2       1- (4/6)^2 – (2/6)^2</a:t>
            </a:r>
          </a:p>
        </p:txBody>
      </p:sp>
      <p:sp>
        <p:nvSpPr>
          <p:cNvPr id="84" name="TextBox 83">
            <a:extLst>
              <a:ext uri="{FF2B5EF4-FFF2-40B4-BE49-F238E27FC236}">
                <a16:creationId xmlns:a16="http://schemas.microsoft.com/office/drawing/2014/main" id="{B1A54976-5A7C-D34D-BC1C-73CA2961D37C}"/>
              </a:ext>
            </a:extLst>
          </p:cNvPr>
          <p:cNvSpPr txBox="1"/>
          <p:nvPr/>
        </p:nvSpPr>
        <p:spPr>
          <a:xfrm>
            <a:off x="1967839" y="5441260"/>
            <a:ext cx="2193229"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Weighted sum: 0.49</a:t>
            </a:r>
          </a:p>
        </p:txBody>
      </p:sp>
      <p:sp>
        <p:nvSpPr>
          <p:cNvPr id="85" name="TextBox 84">
            <a:extLst>
              <a:ext uri="{FF2B5EF4-FFF2-40B4-BE49-F238E27FC236}">
                <a16:creationId xmlns:a16="http://schemas.microsoft.com/office/drawing/2014/main" id="{478CA658-3C54-A44B-AFB9-FABB56C65D95}"/>
              </a:ext>
            </a:extLst>
          </p:cNvPr>
          <p:cNvSpPr txBox="1"/>
          <p:nvPr/>
        </p:nvSpPr>
        <p:spPr>
          <a:xfrm>
            <a:off x="8030932" y="5442477"/>
            <a:ext cx="2193229"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Weighted sum: 0.39</a:t>
            </a:r>
          </a:p>
        </p:txBody>
      </p:sp>
      <mc:AlternateContent xmlns:mc="http://schemas.openxmlformats.org/markup-compatibility/2006" xmlns:p14="http://schemas.microsoft.com/office/powerpoint/2010/main">
        <mc:Choice Requires="p14">
          <p:contentPart p14:bwMode="auto" r:id="rId5">
            <p14:nvContentPartPr>
              <p14:cNvPr id="8" name="Ink 7">
                <a:extLst>
                  <a:ext uri="{FF2B5EF4-FFF2-40B4-BE49-F238E27FC236}">
                    <a16:creationId xmlns:a16="http://schemas.microsoft.com/office/drawing/2014/main" id="{2677A6B9-87DB-6A49-B712-3311E70FE2C6}"/>
                  </a:ext>
                </a:extLst>
              </p14:cNvPr>
              <p14:cNvContentPartPr/>
              <p14:nvPr/>
            </p14:nvContentPartPr>
            <p14:xfrm>
              <a:off x="7898689" y="5189056"/>
              <a:ext cx="2300400" cy="1267200"/>
            </p14:xfrm>
          </p:contentPart>
        </mc:Choice>
        <mc:Fallback xmlns="">
          <p:pic>
            <p:nvPicPr>
              <p:cNvPr id="8" name="Ink 7">
                <a:extLst>
                  <a:ext uri="{FF2B5EF4-FFF2-40B4-BE49-F238E27FC236}">
                    <a16:creationId xmlns:a16="http://schemas.microsoft.com/office/drawing/2014/main" id="{2677A6B9-87DB-6A49-B712-3311E70FE2C6}"/>
                  </a:ext>
                </a:extLst>
              </p:cNvPr>
              <p:cNvPicPr/>
              <p:nvPr/>
            </p:nvPicPr>
            <p:blipFill>
              <a:blip r:embed="rId6"/>
              <a:stretch>
                <a:fillRect/>
              </a:stretch>
            </p:blipFill>
            <p:spPr>
              <a:xfrm>
                <a:off x="7890049" y="5180056"/>
                <a:ext cx="2318040" cy="1284840"/>
              </a:xfrm>
              <a:prstGeom prst="rect">
                <a:avLst/>
              </a:prstGeom>
            </p:spPr>
          </p:pic>
        </mc:Fallback>
      </mc:AlternateContent>
      <p:sp>
        <p:nvSpPr>
          <p:cNvPr id="74" name="Rectangle 73">
            <a:extLst>
              <a:ext uri="{FF2B5EF4-FFF2-40B4-BE49-F238E27FC236}">
                <a16:creationId xmlns:a16="http://schemas.microsoft.com/office/drawing/2014/main" id="{20ED8155-0192-8C4C-9A14-B861A37F7D63}"/>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3" name="Slide Number Placeholder 2">
            <a:extLst>
              <a:ext uri="{FF2B5EF4-FFF2-40B4-BE49-F238E27FC236}">
                <a16:creationId xmlns:a16="http://schemas.microsoft.com/office/drawing/2014/main" id="{F970EB72-32CB-3F40-9909-D0AFFD063666}"/>
              </a:ext>
            </a:extLst>
          </p:cNvPr>
          <p:cNvSpPr>
            <a:spLocks noGrp="1"/>
          </p:cNvSpPr>
          <p:nvPr>
            <p:ph type="sldNum" sz="quarter" idx="12"/>
          </p:nvPr>
        </p:nvSpPr>
        <p:spPr/>
        <p:txBody>
          <a:bodyPr/>
          <a:lstStyle/>
          <a:p>
            <a:fld id="{160847C4-C153-934D-B234-B5C1EA6118B1}" type="slidenum">
              <a:rPr lang="en-US" smtClean="0"/>
              <a:t>62</a:t>
            </a:fld>
            <a:endParaRPr lang="en-US"/>
          </a:p>
        </p:txBody>
      </p:sp>
    </p:spTree>
    <p:extLst>
      <p:ext uri="{BB962C8B-B14F-4D97-AF65-F5344CB8AC3E}">
        <p14:creationId xmlns:p14="http://schemas.microsoft.com/office/powerpoint/2010/main" val="119957672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C43A66-CB75-3A49-99CE-349B0576B852}"/>
              </a:ext>
            </a:extLst>
          </p:cNvPr>
          <p:cNvSpPr>
            <a:spLocks noGrp="1"/>
          </p:cNvSpPr>
          <p:nvPr>
            <p:ph type="title"/>
          </p:nvPr>
        </p:nvSpPr>
        <p:spPr/>
        <p:txBody>
          <a:bodyPr>
            <a:normAutofit fontScale="90000"/>
          </a:bodyPr>
          <a:lstStyle/>
          <a:p>
            <a:r>
              <a:rPr lang="en-US" dirty="0"/>
              <a:t>Decision Tree application example</a:t>
            </a:r>
          </a:p>
        </p:txBody>
      </p:sp>
      <p:sp>
        <p:nvSpPr>
          <p:cNvPr id="4" name="Rectangle 3">
            <a:extLst>
              <a:ext uri="{FF2B5EF4-FFF2-40B4-BE49-F238E27FC236}">
                <a16:creationId xmlns:a16="http://schemas.microsoft.com/office/drawing/2014/main" id="{2E8ABF51-5DF4-614B-831C-493E8F9A815D}"/>
              </a:ext>
            </a:extLst>
          </p:cNvPr>
          <p:cNvSpPr/>
          <p:nvPr/>
        </p:nvSpPr>
        <p:spPr>
          <a:xfrm>
            <a:off x="5143176" y="6334824"/>
            <a:ext cx="7161063" cy="369332"/>
          </a:xfrm>
          <a:prstGeom prst="rect">
            <a:avLst/>
          </a:prstGeom>
        </p:spPr>
        <p:txBody>
          <a:bodyPr wrap="none">
            <a:spAutoFit/>
          </a:bodyPr>
          <a:lstStyle/>
          <a:p>
            <a:r>
              <a:rPr lang="en-US" dirty="0"/>
              <a:t>Yokoyama, J.S., Bonham, L.W., Sears, R.L. </a:t>
            </a:r>
            <a:r>
              <a:rPr lang="en-US" i="1" dirty="0"/>
              <a:t>et al.</a:t>
            </a:r>
            <a:r>
              <a:rPr lang="en-US" dirty="0"/>
              <a:t>  </a:t>
            </a:r>
            <a:r>
              <a:rPr lang="en-US" i="1" dirty="0"/>
              <a:t>BMC Neurol</a:t>
            </a:r>
            <a:r>
              <a:rPr lang="en-US" dirty="0"/>
              <a:t> </a:t>
            </a:r>
            <a:r>
              <a:rPr lang="en-US" b="1" dirty="0"/>
              <a:t>15, </a:t>
            </a:r>
            <a:r>
              <a:rPr lang="en-US" dirty="0"/>
              <a:t>47 (2015)</a:t>
            </a:r>
          </a:p>
        </p:txBody>
      </p:sp>
      <p:pic>
        <p:nvPicPr>
          <p:cNvPr id="6" name="Picture 5">
            <a:extLst>
              <a:ext uri="{FF2B5EF4-FFF2-40B4-BE49-F238E27FC236}">
                <a16:creationId xmlns:a16="http://schemas.microsoft.com/office/drawing/2014/main" id="{997959A4-D6A8-1D4D-BD3E-387F87720A0C}"/>
              </a:ext>
            </a:extLst>
          </p:cNvPr>
          <p:cNvPicPr>
            <a:picLocks noChangeAspect="1"/>
          </p:cNvPicPr>
          <p:nvPr/>
        </p:nvPicPr>
        <p:blipFill>
          <a:blip r:embed="rId3"/>
          <a:stretch>
            <a:fillRect/>
          </a:stretch>
        </p:blipFill>
        <p:spPr>
          <a:xfrm>
            <a:off x="965200" y="1690688"/>
            <a:ext cx="8827000" cy="4151312"/>
          </a:xfrm>
          <a:prstGeom prst="rect">
            <a:avLst/>
          </a:prstGeom>
        </p:spPr>
      </p:pic>
      <p:sp>
        <p:nvSpPr>
          <p:cNvPr id="7" name="Rectangle 6">
            <a:extLst>
              <a:ext uri="{FF2B5EF4-FFF2-40B4-BE49-F238E27FC236}">
                <a16:creationId xmlns:a16="http://schemas.microsoft.com/office/drawing/2014/main" id="{E130D923-E2D3-1241-8E24-B0E3DEBEE858}"/>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199C85C9-0AA4-5E43-85C0-3EC371BEFA7B}"/>
              </a:ext>
            </a:extLst>
          </p:cNvPr>
          <p:cNvSpPr>
            <a:spLocks noGrp="1"/>
          </p:cNvSpPr>
          <p:nvPr>
            <p:ph type="sldNum" sz="quarter" idx="12"/>
          </p:nvPr>
        </p:nvSpPr>
        <p:spPr/>
        <p:txBody>
          <a:bodyPr/>
          <a:lstStyle/>
          <a:p>
            <a:fld id="{160847C4-C153-934D-B234-B5C1EA6118B1}" type="slidenum">
              <a:rPr lang="en-US" smtClean="0"/>
              <a:t>63</a:t>
            </a:fld>
            <a:endParaRPr lang="en-US"/>
          </a:p>
        </p:txBody>
      </p:sp>
    </p:spTree>
    <p:extLst>
      <p:ext uri="{BB962C8B-B14F-4D97-AF65-F5344CB8AC3E}">
        <p14:creationId xmlns:p14="http://schemas.microsoft.com/office/powerpoint/2010/main" val="303066405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D2028-B1EF-8E4D-96C2-412BADD8A943}"/>
              </a:ext>
            </a:extLst>
          </p:cNvPr>
          <p:cNvSpPr>
            <a:spLocks noGrp="1"/>
          </p:cNvSpPr>
          <p:nvPr>
            <p:ph type="title"/>
          </p:nvPr>
        </p:nvSpPr>
        <p:spPr/>
        <p:txBody>
          <a:bodyPr>
            <a:normAutofit fontScale="90000"/>
          </a:bodyPr>
          <a:lstStyle/>
          <a:p>
            <a:r>
              <a:rPr lang="en-US" dirty="0"/>
              <a:t>Decision Tree</a:t>
            </a:r>
          </a:p>
        </p:txBody>
      </p:sp>
      <p:sp>
        <p:nvSpPr>
          <p:cNvPr id="3" name="Content Placeholder 2">
            <a:extLst>
              <a:ext uri="{FF2B5EF4-FFF2-40B4-BE49-F238E27FC236}">
                <a16:creationId xmlns:a16="http://schemas.microsoft.com/office/drawing/2014/main" id="{C25123C4-4722-6942-AEE3-0FEF3106E0A0}"/>
              </a:ext>
            </a:extLst>
          </p:cNvPr>
          <p:cNvSpPr>
            <a:spLocks noGrp="1"/>
          </p:cNvSpPr>
          <p:nvPr>
            <p:ph idx="1"/>
          </p:nvPr>
        </p:nvSpPr>
        <p:spPr/>
        <p:txBody>
          <a:bodyPr>
            <a:normAutofit/>
          </a:bodyPr>
          <a:lstStyle/>
          <a:p>
            <a:pPr marL="0" indent="0">
              <a:buNone/>
            </a:pPr>
            <a:r>
              <a:rPr lang="en-US" b="1" dirty="0"/>
              <a:t>Pros</a:t>
            </a:r>
            <a:endParaRPr lang="en-US" dirty="0"/>
          </a:p>
          <a:p>
            <a:r>
              <a:rPr lang="en-US" dirty="0"/>
              <a:t>Easy interpretation</a:t>
            </a:r>
          </a:p>
          <a:p>
            <a:r>
              <a:rPr lang="en-US" dirty="0"/>
              <a:t>Not influenced by outliers</a:t>
            </a:r>
          </a:p>
          <a:p>
            <a:pPr marL="0" indent="0">
              <a:buNone/>
            </a:pPr>
            <a:r>
              <a:rPr lang="en-US" b="1" dirty="0"/>
              <a:t>Cons</a:t>
            </a:r>
            <a:endParaRPr lang="en-US" dirty="0"/>
          </a:p>
          <a:p>
            <a:r>
              <a:rPr lang="en-US" dirty="0"/>
              <a:t>Higher computational time for training and to process data</a:t>
            </a:r>
          </a:p>
          <a:p>
            <a:r>
              <a:rPr lang="en-US" dirty="0"/>
              <a:t>Not global optimal solution</a:t>
            </a:r>
          </a:p>
          <a:p>
            <a:r>
              <a:rPr lang="en-US" dirty="0"/>
              <a:t>Overfitting =&gt; pruning</a:t>
            </a:r>
          </a:p>
          <a:p>
            <a:r>
              <a:rPr lang="en-US" dirty="0"/>
              <a:t>Selection bias toward attributes with many possible splits</a:t>
            </a:r>
          </a:p>
          <a:p>
            <a:pPr marL="0" indent="0">
              <a:buNone/>
            </a:pPr>
            <a:r>
              <a:rPr lang="en-US" dirty="0"/>
              <a:t> (Use Gain Ratio)</a:t>
            </a:r>
          </a:p>
          <a:p>
            <a:endParaRPr lang="en-US" dirty="0"/>
          </a:p>
        </p:txBody>
      </p:sp>
      <p:sp>
        <p:nvSpPr>
          <p:cNvPr id="4" name="Rectangle 3">
            <a:extLst>
              <a:ext uri="{FF2B5EF4-FFF2-40B4-BE49-F238E27FC236}">
                <a16:creationId xmlns:a16="http://schemas.microsoft.com/office/drawing/2014/main" id="{006EE4D3-F8A2-3C48-9E18-9598D7BE7FD5}"/>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92396333-D665-0847-AEC2-FF365E576A67}"/>
              </a:ext>
            </a:extLst>
          </p:cNvPr>
          <p:cNvSpPr>
            <a:spLocks noGrp="1"/>
          </p:cNvSpPr>
          <p:nvPr>
            <p:ph type="sldNum" sz="quarter" idx="12"/>
          </p:nvPr>
        </p:nvSpPr>
        <p:spPr/>
        <p:txBody>
          <a:bodyPr/>
          <a:lstStyle/>
          <a:p>
            <a:fld id="{160847C4-C153-934D-B234-B5C1EA6118B1}" type="slidenum">
              <a:rPr lang="en-US" smtClean="0"/>
              <a:t>64</a:t>
            </a:fld>
            <a:endParaRPr lang="en-US"/>
          </a:p>
        </p:txBody>
      </p:sp>
    </p:spTree>
    <p:extLst>
      <p:ext uri="{BB962C8B-B14F-4D97-AF65-F5344CB8AC3E}">
        <p14:creationId xmlns:p14="http://schemas.microsoft.com/office/powerpoint/2010/main" val="329155593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97FA23-098B-9741-9B8E-B99C46EC2D76}"/>
              </a:ext>
            </a:extLst>
          </p:cNvPr>
          <p:cNvSpPr>
            <a:spLocks noGrp="1"/>
          </p:cNvSpPr>
          <p:nvPr>
            <p:ph type="title"/>
          </p:nvPr>
        </p:nvSpPr>
        <p:spPr/>
        <p:txBody>
          <a:bodyPr>
            <a:normAutofit fontScale="90000"/>
          </a:bodyPr>
          <a:lstStyle/>
          <a:p>
            <a:r>
              <a:rPr lang="en-US" dirty="0"/>
              <a:t>Complexity parameter (cp)</a:t>
            </a:r>
          </a:p>
        </p:txBody>
      </p:sp>
      <p:sp>
        <p:nvSpPr>
          <p:cNvPr id="3" name="Content Placeholder 2">
            <a:extLst>
              <a:ext uri="{FF2B5EF4-FFF2-40B4-BE49-F238E27FC236}">
                <a16:creationId xmlns:a16="http://schemas.microsoft.com/office/drawing/2014/main" id="{8BBC84A6-E791-3B45-B002-F974B129BF4F}"/>
              </a:ext>
            </a:extLst>
          </p:cNvPr>
          <p:cNvSpPr>
            <a:spLocks noGrp="1"/>
          </p:cNvSpPr>
          <p:nvPr>
            <p:ph idx="1"/>
          </p:nvPr>
        </p:nvSpPr>
        <p:spPr/>
        <p:txBody>
          <a:bodyPr>
            <a:normAutofit/>
          </a:bodyPr>
          <a:lstStyle/>
          <a:p>
            <a:pPr marL="0" indent="0">
              <a:buNone/>
            </a:pPr>
            <a:r>
              <a:rPr lang="en-US" dirty="0">
                <a:latin typeface="+mj-lt"/>
              </a:rPr>
              <a:t>Governs</a:t>
            </a:r>
            <a:r>
              <a:rPr lang="en-US" sz="2400" dirty="0">
                <a:latin typeface="+mj-lt"/>
              </a:rPr>
              <a:t> </a:t>
            </a:r>
            <a:r>
              <a:rPr lang="en-US" dirty="0">
                <a:latin typeface="+mj-lt"/>
              </a:rPr>
              <a:t>the minimum “benefit” that must be gained at each split of the decision tree in order to make a split worthwhile.</a:t>
            </a:r>
            <a:endParaRPr lang="en-US" sz="2400" dirty="0">
              <a:latin typeface="+mj-lt"/>
            </a:endParaRPr>
          </a:p>
        </p:txBody>
      </p:sp>
      <p:sp>
        <p:nvSpPr>
          <p:cNvPr id="6" name="Slide Number Placeholder 5">
            <a:extLst>
              <a:ext uri="{FF2B5EF4-FFF2-40B4-BE49-F238E27FC236}">
                <a16:creationId xmlns:a16="http://schemas.microsoft.com/office/drawing/2014/main" id="{9F378C15-A5E4-6841-8803-CB6D4ACCC668}"/>
              </a:ext>
            </a:extLst>
          </p:cNvPr>
          <p:cNvSpPr>
            <a:spLocks noGrp="1"/>
          </p:cNvSpPr>
          <p:nvPr>
            <p:ph type="sldNum" sz="quarter" idx="12"/>
          </p:nvPr>
        </p:nvSpPr>
        <p:spPr/>
        <p:txBody>
          <a:bodyPr/>
          <a:lstStyle/>
          <a:p>
            <a:fld id="{160847C4-C153-934D-B234-B5C1EA6118B1}" type="slidenum">
              <a:rPr lang="en-US" smtClean="0"/>
              <a:t>65</a:t>
            </a:fld>
            <a:endParaRPr lang="en-US"/>
          </a:p>
        </p:txBody>
      </p:sp>
      <p:sp>
        <p:nvSpPr>
          <p:cNvPr id="8" name="Rectangle 7">
            <a:extLst>
              <a:ext uri="{FF2B5EF4-FFF2-40B4-BE49-F238E27FC236}">
                <a16:creationId xmlns:a16="http://schemas.microsoft.com/office/drawing/2014/main" id="{EE512491-1298-3147-919B-11F812FF4AB6}"/>
              </a:ext>
            </a:extLst>
          </p:cNvPr>
          <p:cNvSpPr/>
          <p:nvPr/>
        </p:nvSpPr>
        <p:spPr>
          <a:xfrm>
            <a:off x="5179454" y="2417225"/>
            <a:ext cx="6096000" cy="646331"/>
          </a:xfrm>
          <a:prstGeom prst="rect">
            <a:avLst/>
          </a:prstGeom>
        </p:spPr>
        <p:txBody>
          <a:bodyPr>
            <a:spAutoFit/>
          </a:bodyPr>
          <a:lstStyle/>
          <a:p>
            <a:r>
              <a:rPr lang="en-US" dirty="0"/>
              <a:t>Williams G. (2011) Decision Trees. In: Data Mining with Rattle and R. Use R. Springer, New York, NY</a:t>
            </a:r>
          </a:p>
        </p:txBody>
      </p:sp>
      <p:sp>
        <p:nvSpPr>
          <p:cNvPr id="7" name="Rectangle 6">
            <a:extLst>
              <a:ext uri="{FF2B5EF4-FFF2-40B4-BE49-F238E27FC236}">
                <a16:creationId xmlns:a16="http://schemas.microsoft.com/office/drawing/2014/main" id="{F09D7690-F61B-E844-9BB2-D38F6D0B716C}"/>
              </a:ext>
            </a:extLst>
          </p:cNvPr>
          <p:cNvSpPr/>
          <p:nvPr/>
        </p:nvSpPr>
        <p:spPr>
          <a:xfrm>
            <a:off x="838199" y="4073916"/>
            <a:ext cx="7880797" cy="954107"/>
          </a:xfrm>
          <a:prstGeom prst="rect">
            <a:avLst/>
          </a:prstGeom>
        </p:spPr>
        <p:txBody>
          <a:bodyPr wrap="square">
            <a:spAutoFit/>
          </a:bodyPr>
          <a:lstStyle/>
          <a:p>
            <a:r>
              <a:rPr lang="en-US" sz="2800" dirty="0">
                <a:latin typeface="+mj-lt"/>
              </a:rPr>
              <a:t>Trims off least important splits at each run. </a:t>
            </a:r>
          </a:p>
          <a:p>
            <a:r>
              <a:rPr lang="en-US" sz="2800" dirty="0">
                <a:latin typeface="+mj-lt"/>
              </a:rPr>
              <a:t>Penalizes models that are too complex.</a:t>
            </a:r>
          </a:p>
        </p:txBody>
      </p:sp>
      <p:sp>
        <p:nvSpPr>
          <p:cNvPr id="10" name="Rectangle 9">
            <a:extLst>
              <a:ext uri="{FF2B5EF4-FFF2-40B4-BE49-F238E27FC236}">
                <a16:creationId xmlns:a16="http://schemas.microsoft.com/office/drawing/2014/main" id="{3E354712-AB4E-D246-9236-5A519329AED8}"/>
              </a:ext>
            </a:extLst>
          </p:cNvPr>
          <p:cNvSpPr/>
          <p:nvPr/>
        </p:nvSpPr>
        <p:spPr>
          <a:xfrm>
            <a:off x="5257800" y="5575579"/>
            <a:ext cx="6096000" cy="646331"/>
          </a:xfrm>
          <a:prstGeom prst="rect">
            <a:avLst/>
          </a:prstGeom>
        </p:spPr>
        <p:txBody>
          <a:bodyPr>
            <a:spAutoFit/>
          </a:bodyPr>
          <a:lstStyle/>
          <a:p>
            <a:r>
              <a:rPr lang="en-US" dirty="0"/>
              <a:t>Muhammad Azam et al. (2017) Simulation and Computation, 46:4, 2924-2934</a:t>
            </a:r>
          </a:p>
        </p:txBody>
      </p:sp>
    </p:spTree>
    <p:extLst>
      <p:ext uri="{BB962C8B-B14F-4D97-AF65-F5344CB8AC3E}">
        <p14:creationId xmlns:p14="http://schemas.microsoft.com/office/powerpoint/2010/main" val="131223995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AFFA60-68C9-A84F-ABAC-D5209FB89F1F}"/>
              </a:ext>
            </a:extLst>
          </p:cNvPr>
          <p:cNvSpPr>
            <a:spLocks noGrp="1"/>
          </p:cNvSpPr>
          <p:nvPr>
            <p:ph type="title"/>
          </p:nvPr>
        </p:nvSpPr>
        <p:spPr>
          <a:xfrm>
            <a:off x="3241322" y="2532253"/>
            <a:ext cx="5709356" cy="896747"/>
          </a:xfrm>
        </p:spPr>
        <p:style>
          <a:lnRef idx="0">
            <a:schemeClr val="dk1"/>
          </a:lnRef>
          <a:fillRef idx="3">
            <a:schemeClr val="dk1"/>
          </a:fillRef>
          <a:effectRef idx="3">
            <a:schemeClr val="dk1"/>
          </a:effectRef>
          <a:fontRef idx="minor">
            <a:schemeClr val="lt1"/>
          </a:fontRef>
        </p:style>
        <p:txBody>
          <a:bodyPr>
            <a:normAutofit fontScale="90000"/>
          </a:bodyPr>
          <a:lstStyle/>
          <a:p>
            <a:r>
              <a:rPr lang="en-US" dirty="0"/>
              <a:t>Decision Tree practice</a:t>
            </a:r>
          </a:p>
        </p:txBody>
      </p:sp>
      <p:sp>
        <p:nvSpPr>
          <p:cNvPr id="4" name="Slide Number Placeholder 3">
            <a:extLst>
              <a:ext uri="{FF2B5EF4-FFF2-40B4-BE49-F238E27FC236}">
                <a16:creationId xmlns:a16="http://schemas.microsoft.com/office/drawing/2014/main" id="{11A31189-AC6C-454F-BA1D-5BFC671BCCED}"/>
              </a:ext>
            </a:extLst>
          </p:cNvPr>
          <p:cNvSpPr>
            <a:spLocks noGrp="1"/>
          </p:cNvSpPr>
          <p:nvPr>
            <p:ph type="sldNum" sz="quarter" idx="12"/>
          </p:nvPr>
        </p:nvSpPr>
        <p:spPr/>
        <p:txBody>
          <a:bodyPr/>
          <a:lstStyle/>
          <a:p>
            <a:fld id="{160847C4-C153-934D-B234-B5C1EA6118B1}" type="slidenum">
              <a:rPr lang="en-US" smtClean="0"/>
              <a:t>66</a:t>
            </a:fld>
            <a:endParaRPr lang="en-US"/>
          </a:p>
        </p:txBody>
      </p:sp>
    </p:spTree>
    <p:extLst>
      <p:ext uri="{BB962C8B-B14F-4D97-AF65-F5344CB8AC3E}">
        <p14:creationId xmlns:p14="http://schemas.microsoft.com/office/powerpoint/2010/main" val="213630369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9B61B9-357C-CE4E-A345-681BDD64BD5F}"/>
              </a:ext>
            </a:extLst>
          </p:cNvPr>
          <p:cNvSpPr>
            <a:spLocks noGrp="1"/>
          </p:cNvSpPr>
          <p:nvPr>
            <p:ph type="title"/>
          </p:nvPr>
        </p:nvSpPr>
        <p:spPr/>
        <p:txBody>
          <a:bodyPr>
            <a:normAutofit fontScale="90000"/>
          </a:bodyPr>
          <a:lstStyle/>
          <a:p>
            <a:r>
              <a:rPr lang="en-US" dirty="0"/>
              <a:t>More advanced methods</a:t>
            </a:r>
          </a:p>
        </p:txBody>
      </p:sp>
      <p:sp>
        <p:nvSpPr>
          <p:cNvPr id="3" name="Content Placeholder 2">
            <a:extLst>
              <a:ext uri="{FF2B5EF4-FFF2-40B4-BE49-F238E27FC236}">
                <a16:creationId xmlns:a16="http://schemas.microsoft.com/office/drawing/2014/main" id="{3245A1DE-5AFC-1746-BECC-C45F0175378A}"/>
              </a:ext>
            </a:extLst>
          </p:cNvPr>
          <p:cNvSpPr>
            <a:spLocks noGrp="1"/>
          </p:cNvSpPr>
          <p:nvPr>
            <p:ph idx="1"/>
          </p:nvPr>
        </p:nvSpPr>
        <p:spPr/>
        <p:txBody>
          <a:bodyPr/>
          <a:lstStyle/>
          <a:p>
            <a:pPr marL="0" indent="0" algn="ctr">
              <a:buNone/>
            </a:pPr>
            <a:endParaRPr lang="en-US" dirty="0"/>
          </a:p>
          <a:p>
            <a:pPr marL="0" indent="0" algn="ctr">
              <a:buNone/>
            </a:pPr>
            <a:endParaRPr lang="en-US" dirty="0"/>
          </a:p>
          <a:p>
            <a:pPr marL="0" indent="0" algn="ctr">
              <a:buNone/>
            </a:pPr>
            <a:r>
              <a:rPr lang="en-US" dirty="0"/>
              <a:t>Support Vector Machine</a:t>
            </a:r>
          </a:p>
          <a:p>
            <a:pPr marL="0" indent="0" algn="ctr">
              <a:buNone/>
            </a:pPr>
            <a:endParaRPr lang="en-US" dirty="0"/>
          </a:p>
          <a:p>
            <a:pPr marL="0" indent="0" algn="ctr">
              <a:buNone/>
            </a:pPr>
            <a:r>
              <a:rPr lang="en-US" dirty="0"/>
              <a:t>Random Forest</a:t>
            </a:r>
          </a:p>
          <a:p>
            <a:pPr marL="0" indent="0" algn="ctr">
              <a:buNone/>
            </a:pPr>
            <a:endParaRPr lang="en-US" dirty="0"/>
          </a:p>
          <a:p>
            <a:pPr marL="0" indent="0" algn="ctr">
              <a:buNone/>
            </a:pPr>
            <a:r>
              <a:rPr lang="en-US" dirty="0"/>
              <a:t>Neural Network</a:t>
            </a:r>
          </a:p>
        </p:txBody>
      </p:sp>
      <p:sp>
        <p:nvSpPr>
          <p:cNvPr id="4" name="Slide Number Placeholder 3">
            <a:extLst>
              <a:ext uri="{FF2B5EF4-FFF2-40B4-BE49-F238E27FC236}">
                <a16:creationId xmlns:a16="http://schemas.microsoft.com/office/drawing/2014/main" id="{D6918DBA-28B0-C143-A6B1-01EF2468EF35}"/>
              </a:ext>
            </a:extLst>
          </p:cNvPr>
          <p:cNvSpPr>
            <a:spLocks noGrp="1"/>
          </p:cNvSpPr>
          <p:nvPr>
            <p:ph type="sldNum" sz="quarter" idx="12"/>
          </p:nvPr>
        </p:nvSpPr>
        <p:spPr/>
        <p:txBody>
          <a:bodyPr/>
          <a:lstStyle/>
          <a:p>
            <a:fld id="{160847C4-C153-934D-B234-B5C1EA6118B1}" type="slidenum">
              <a:rPr lang="en-US" smtClean="0"/>
              <a:t>67</a:t>
            </a:fld>
            <a:endParaRPr lang="en-US"/>
          </a:p>
        </p:txBody>
      </p:sp>
    </p:spTree>
    <p:extLst>
      <p:ext uri="{BB962C8B-B14F-4D97-AF65-F5344CB8AC3E}">
        <p14:creationId xmlns:p14="http://schemas.microsoft.com/office/powerpoint/2010/main" val="419107002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914400" y="2878564"/>
            <a:ext cx="10363200" cy="775597"/>
          </a:xfrm>
        </p:spPr>
        <p:txBody>
          <a:bodyPr anchor="t" anchorCtr="0">
            <a:spAutoFit/>
          </a:bodyPr>
          <a:lstStyle/>
          <a:p>
            <a:pPr algn="ctr"/>
            <a:r>
              <a:rPr lang="en-US" sz="5600" dirty="0"/>
              <a:t>Thank you!</a:t>
            </a:r>
          </a:p>
        </p:txBody>
      </p:sp>
    </p:spTree>
    <p:extLst>
      <p:ext uri="{BB962C8B-B14F-4D97-AF65-F5344CB8AC3E}">
        <p14:creationId xmlns:p14="http://schemas.microsoft.com/office/powerpoint/2010/main" val="8087553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8104C9-97FC-3543-8A4D-1AE373851E49}"/>
              </a:ext>
            </a:extLst>
          </p:cNvPr>
          <p:cNvSpPr>
            <a:spLocks noGrp="1"/>
          </p:cNvSpPr>
          <p:nvPr>
            <p:ph type="title"/>
          </p:nvPr>
        </p:nvSpPr>
        <p:spPr/>
        <p:txBody>
          <a:bodyPr>
            <a:normAutofit fontScale="90000"/>
          </a:bodyPr>
          <a:lstStyle/>
          <a:p>
            <a:r>
              <a:rPr lang="en-US" dirty="0"/>
              <a:t>Training Data and Test Data</a:t>
            </a:r>
          </a:p>
        </p:txBody>
      </p:sp>
      <p:sp>
        <p:nvSpPr>
          <p:cNvPr id="3" name="Content Placeholder 2">
            <a:extLst>
              <a:ext uri="{FF2B5EF4-FFF2-40B4-BE49-F238E27FC236}">
                <a16:creationId xmlns:a16="http://schemas.microsoft.com/office/drawing/2014/main" id="{32783A7D-09C2-024E-8FA3-7E151DB487C1}"/>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524F77A4-AFFE-CC4A-993A-6F30CF8453A0}"/>
              </a:ext>
            </a:extLst>
          </p:cNvPr>
          <p:cNvPicPr>
            <a:picLocks noChangeAspect="1"/>
          </p:cNvPicPr>
          <p:nvPr/>
        </p:nvPicPr>
        <p:blipFill>
          <a:blip r:embed="rId3"/>
          <a:stretch>
            <a:fillRect/>
          </a:stretch>
        </p:blipFill>
        <p:spPr>
          <a:xfrm>
            <a:off x="893619" y="1775691"/>
            <a:ext cx="7035800" cy="3644900"/>
          </a:xfrm>
          <a:prstGeom prst="rect">
            <a:avLst/>
          </a:prstGeom>
        </p:spPr>
      </p:pic>
      <p:pic>
        <p:nvPicPr>
          <p:cNvPr id="7" name="Picture 6">
            <a:extLst>
              <a:ext uri="{FF2B5EF4-FFF2-40B4-BE49-F238E27FC236}">
                <a16:creationId xmlns:a16="http://schemas.microsoft.com/office/drawing/2014/main" id="{FF7FC461-D839-964B-A4FD-92B7CFF8A8D1}"/>
              </a:ext>
            </a:extLst>
          </p:cNvPr>
          <p:cNvPicPr>
            <a:picLocks noChangeAspect="1"/>
          </p:cNvPicPr>
          <p:nvPr/>
        </p:nvPicPr>
        <p:blipFill>
          <a:blip r:embed="rId4"/>
          <a:stretch>
            <a:fillRect/>
          </a:stretch>
        </p:blipFill>
        <p:spPr>
          <a:xfrm>
            <a:off x="7755082" y="1686791"/>
            <a:ext cx="4038600" cy="3733800"/>
          </a:xfrm>
          <a:prstGeom prst="rect">
            <a:avLst/>
          </a:prstGeom>
        </p:spPr>
      </p:pic>
    </p:spTree>
    <p:extLst>
      <p:ext uri="{BB962C8B-B14F-4D97-AF65-F5344CB8AC3E}">
        <p14:creationId xmlns:p14="http://schemas.microsoft.com/office/powerpoint/2010/main" val="38397907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A8448-A352-D545-A7FD-AB84BCB67023}"/>
              </a:ext>
            </a:extLst>
          </p:cNvPr>
          <p:cNvSpPr>
            <a:spLocks noGrp="1"/>
          </p:cNvSpPr>
          <p:nvPr>
            <p:ph type="title"/>
          </p:nvPr>
        </p:nvSpPr>
        <p:spPr>
          <a:xfrm>
            <a:off x="865726" y="770370"/>
            <a:ext cx="10515600" cy="668147"/>
          </a:xfrm>
        </p:spPr>
        <p:txBody>
          <a:bodyPr>
            <a:normAutofit fontScale="90000"/>
          </a:bodyPr>
          <a:lstStyle/>
          <a:p>
            <a:endParaRPr lang="en-US"/>
          </a:p>
        </p:txBody>
      </p:sp>
      <p:sp>
        <p:nvSpPr>
          <p:cNvPr id="3" name="Content Placeholder 2">
            <a:extLst>
              <a:ext uri="{FF2B5EF4-FFF2-40B4-BE49-F238E27FC236}">
                <a16:creationId xmlns:a16="http://schemas.microsoft.com/office/drawing/2014/main" id="{C2C11A01-D31E-364B-BB82-A0F95DCBE9AC}"/>
              </a:ext>
            </a:extLst>
          </p:cNvPr>
          <p:cNvSpPr>
            <a:spLocks noGrp="1"/>
          </p:cNvSpPr>
          <p:nvPr>
            <p:ph idx="1"/>
          </p:nvPr>
        </p:nvSpPr>
        <p:spPr>
          <a:xfrm>
            <a:off x="1461471" y="5194717"/>
            <a:ext cx="9919855" cy="1044200"/>
          </a:xfrm>
        </p:spPr>
        <p:txBody>
          <a:bodyPr/>
          <a:lstStyle/>
          <a:p>
            <a:pPr marL="0" indent="0" algn="ctr">
              <a:buNone/>
            </a:pPr>
            <a:r>
              <a:rPr lang="en-US" dirty="0"/>
              <a:t>The model requires user input of known values for training</a:t>
            </a:r>
          </a:p>
          <a:p>
            <a:endParaRPr lang="en-US" dirty="0"/>
          </a:p>
        </p:txBody>
      </p:sp>
      <p:pic>
        <p:nvPicPr>
          <p:cNvPr id="2050" name="Picture 2">
            <a:extLst>
              <a:ext uri="{FF2B5EF4-FFF2-40B4-BE49-F238E27FC236}">
                <a16:creationId xmlns:a16="http://schemas.microsoft.com/office/drawing/2014/main" id="{389359EA-E3BA-6844-8018-40862C57DD0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589" b="33467"/>
          <a:stretch/>
        </p:blipFill>
        <p:spPr bwMode="auto">
          <a:xfrm>
            <a:off x="1461471" y="81934"/>
            <a:ext cx="9661562" cy="488616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C0FB66D-5C1C-B141-A5FB-6AF717398551}"/>
              </a:ext>
            </a:extLst>
          </p:cNvPr>
          <p:cNvSpPr/>
          <p:nvPr/>
        </p:nvSpPr>
        <p:spPr>
          <a:xfrm>
            <a:off x="9076761" y="6465533"/>
            <a:ext cx="6096000" cy="369332"/>
          </a:xfrm>
          <a:prstGeom prst="rect">
            <a:avLst/>
          </a:prstGeom>
        </p:spPr>
        <p:txBody>
          <a:bodyPr>
            <a:spAutoFit/>
          </a:bodyPr>
          <a:lstStyle/>
          <a:p>
            <a:r>
              <a:rPr lang="en-US" dirty="0"/>
              <a:t>https://</a:t>
            </a:r>
            <a:r>
              <a:rPr lang="en-US" dirty="0" err="1"/>
              <a:t>www.newtechdojo.com</a:t>
            </a:r>
            <a:endParaRPr lang="en-US" dirty="0"/>
          </a:p>
        </p:txBody>
      </p:sp>
      <p:pic>
        <p:nvPicPr>
          <p:cNvPr id="6" name="Picture 5">
            <a:extLst>
              <a:ext uri="{FF2B5EF4-FFF2-40B4-BE49-F238E27FC236}">
                <a16:creationId xmlns:a16="http://schemas.microsoft.com/office/drawing/2014/main" id="{5CF9110F-DAFB-E045-A711-3A2E5399679D}"/>
              </a:ext>
            </a:extLst>
          </p:cNvPr>
          <p:cNvPicPr>
            <a:picLocks noChangeAspect="1"/>
          </p:cNvPicPr>
          <p:nvPr/>
        </p:nvPicPr>
        <p:blipFill>
          <a:blip r:embed="rId4"/>
          <a:stretch>
            <a:fillRect/>
          </a:stretch>
        </p:blipFill>
        <p:spPr>
          <a:xfrm>
            <a:off x="2866145" y="1799246"/>
            <a:ext cx="754137" cy="772835"/>
          </a:xfrm>
          <a:prstGeom prst="rect">
            <a:avLst/>
          </a:prstGeom>
        </p:spPr>
      </p:pic>
      <p:pic>
        <p:nvPicPr>
          <p:cNvPr id="7" name="Picture 6">
            <a:extLst>
              <a:ext uri="{FF2B5EF4-FFF2-40B4-BE49-F238E27FC236}">
                <a16:creationId xmlns:a16="http://schemas.microsoft.com/office/drawing/2014/main" id="{42172AAF-1E30-364C-A2E2-19987CA3BC3F}"/>
              </a:ext>
            </a:extLst>
          </p:cNvPr>
          <p:cNvPicPr>
            <a:picLocks noChangeAspect="1"/>
          </p:cNvPicPr>
          <p:nvPr/>
        </p:nvPicPr>
        <p:blipFill>
          <a:blip r:embed="rId5"/>
          <a:stretch>
            <a:fillRect/>
          </a:stretch>
        </p:blipFill>
        <p:spPr>
          <a:xfrm>
            <a:off x="2851879" y="2828862"/>
            <a:ext cx="719369" cy="737204"/>
          </a:xfrm>
          <a:prstGeom prst="rect">
            <a:avLst/>
          </a:prstGeom>
        </p:spPr>
      </p:pic>
      <p:pic>
        <p:nvPicPr>
          <p:cNvPr id="8" name="Picture 7">
            <a:extLst>
              <a:ext uri="{FF2B5EF4-FFF2-40B4-BE49-F238E27FC236}">
                <a16:creationId xmlns:a16="http://schemas.microsoft.com/office/drawing/2014/main" id="{8A0B6659-0753-D948-ABDD-ECEB49ECBE3D}"/>
              </a:ext>
            </a:extLst>
          </p:cNvPr>
          <p:cNvPicPr>
            <a:picLocks noChangeAspect="1"/>
          </p:cNvPicPr>
          <p:nvPr/>
        </p:nvPicPr>
        <p:blipFill>
          <a:blip r:embed="rId6"/>
          <a:stretch>
            <a:fillRect/>
          </a:stretch>
        </p:blipFill>
        <p:spPr>
          <a:xfrm>
            <a:off x="2866145" y="3822413"/>
            <a:ext cx="719369" cy="737204"/>
          </a:xfrm>
          <a:prstGeom prst="rect">
            <a:avLst/>
          </a:prstGeom>
        </p:spPr>
      </p:pic>
      <p:pic>
        <p:nvPicPr>
          <p:cNvPr id="9" name="Picture 8">
            <a:extLst>
              <a:ext uri="{FF2B5EF4-FFF2-40B4-BE49-F238E27FC236}">
                <a16:creationId xmlns:a16="http://schemas.microsoft.com/office/drawing/2014/main" id="{ED3CC135-5BD1-9B4C-A391-AE9DA1C8533C}"/>
              </a:ext>
            </a:extLst>
          </p:cNvPr>
          <p:cNvPicPr>
            <a:picLocks noChangeAspect="1"/>
          </p:cNvPicPr>
          <p:nvPr/>
        </p:nvPicPr>
        <p:blipFill>
          <a:blip r:embed="rId7"/>
          <a:stretch>
            <a:fillRect/>
          </a:stretch>
        </p:blipFill>
        <p:spPr>
          <a:xfrm>
            <a:off x="6572776" y="2792850"/>
            <a:ext cx="719051" cy="736879"/>
          </a:xfrm>
          <a:prstGeom prst="rect">
            <a:avLst/>
          </a:prstGeom>
        </p:spPr>
      </p:pic>
      <p:pic>
        <p:nvPicPr>
          <p:cNvPr id="10" name="Picture 9">
            <a:extLst>
              <a:ext uri="{FF2B5EF4-FFF2-40B4-BE49-F238E27FC236}">
                <a16:creationId xmlns:a16="http://schemas.microsoft.com/office/drawing/2014/main" id="{15C4080B-D4F8-DF4B-A686-600D5895E3D3}"/>
              </a:ext>
            </a:extLst>
          </p:cNvPr>
          <p:cNvPicPr>
            <a:picLocks noChangeAspect="1"/>
          </p:cNvPicPr>
          <p:nvPr/>
        </p:nvPicPr>
        <p:blipFill>
          <a:blip r:embed="rId8"/>
          <a:stretch>
            <a:fillRect/>
          </a:stretch>
        </p:blipFill>
        <p:spPr>
          <a:xfrm>
            <a:off x="6552145" y="3815105"/>
            <a:ext cx="760312" cy="779163"/>
          </a:xfrm>
          <a:prstGeom prst="rect">
            <a:avLst/>
          </a:prstGeom>
        </p:spPr>
      </p:pic>
      <p:pic>
        <p:nvPicPr>
          <p:cNvPr id="11" name="Picture 10">
            <a:extLst>
              <a:ext uri="{FF2B5EF4-FFF2-40B4-BE49-F238E27FC236}">
                <a16:creationId xmlns:a16="http://schemas.microsoft.com/office/drawing/2014/main" id="{531B5124-015C-0244-AD24-E21BE09AD2A9}"/>
              </a:ext>
            </a:extLst>
          </p:cNvPr>
          <p:cNvPicPr>
            <a:picLocks noChangeAspect="1"/>
          </p:cNvPicPr>
          <p:nvPr/>
        </p:nvPicPr>
        <p:blipFill>
          <a:blip r:embed="rId9"/>
          <a:stretch>
            <a:fillRect/>
          </a:stretch>
        </p:blipFill>
        <p:spPr>
          <a:xfrm>
            <a:off x="9285535" y="1813600"/>
            <a:ext cx="517605" cy="530438"/>
          </a:xfrm>
          <a:prstGeom prst="rect">
            <a:avLst/>
          </a:prstGeom>
        </p:spPr>
      </p:pic>
      <p:pic>
        <p:nvPicPr>
          <p:cNvPr id="12" name="Picture 11">
            <a:extLst>
              <a:ext uri="{FF2B5EF4-FFF2-40B4-BE49-F238E27FC236}">
                <a16:creationId xmlns:a16="http://schemas.microsoft.com/office/drawing/2014/main" id="{659FF5A2-11B6-7340-BADE-BE6B02829E31}"/>
              </a:ext>
            </a:extLst>
          </p:cNvPr>
          <p:cNvPicPr>
            <a:picLocks noChangeAspect="1"/>
          </p:cNvPicPr>
          <p:nvPr/>
        </p:nvPicPr>
        <p:blipFill>
          <a:blip r:embed="rId10"/>
          <a:stretch>
            <a:fillRect/>
          </a:stretch>
        </p:blipFill>
        <p:spPr>
          <a:xfrm>
            <a:off x="9260062" y="4094241"/>
            <a:ext cx="517605" cy="530438"/>
          </a:xfrm>
          <a:prstGeom prst="rect">
            <a:avLst/>
          </a:prstGeom>
        </p:spPr>
      </p:pic>
      <p:pic>
        <p:nvPicPr>
          <p:cNvPr id="13" name="Picture 12">
            <a:extLst>
              <a:ext uri="{FF2B5EF4-FFF2-40B4-BE49-F238E27FC236}">
                <a16:creationId xmlns:a16="http://schemas.microsoft.com/office/drawing/2014/main" id="{C96657FC-8659-7E4E-8C8C-031071C10804}"/>
              </a:ext>
            </a:extLst>
          </p:cNvPr>
          <p:cNvPicPr>
            <a:picLocks noChangeAspect="1"/>
          </p:cNvPicPr>
          <p:nvPr/>
        </p:nvPicPr>
        <p:blipFill>
          <a:blip r:embed="rId11"/>
          <a:stretch>
            <a:fillRect/>
          </a:stretch>
        </p:blipFill>
        <p:spPr>
          <a:xfrm>
            <a:off x="10035910" y="1831155"/>
            <a:ext cx="517605" cy="530437"/>
          </a:xfrm>
          <a:prstGeom prst="rect">
            <a:avLst/>
          </a:prstGeom>
        </p:spPr>
      </p:pic>
      <p:pic>
        <p:nvPicPr>
          <p:cNvPr id="14" name="Picture 13">
            <a:extLst>
              <a:ext uri="{FF2B5EF4-FFF2-40B4-BE49-F238E27FC236}">
                <a16:creationId xmlns:a16="http://schemas.microsoft.com/office/drawing/2014/main" id="{F0A277AD-BBF7-5841-9395-54075A931724}"/>
              </a:ext>
            </a:extLst>
          </p:cNvPr>
          <p:cNvPicPr>
            <a:picLocks noChangeAspect="1"/>
          </p:cNvPicPr>
          <p:nvPr/>
        </p:nvPicPr>
        <p:blipFill>
          <a:blip r:embed="rId12"/>
          <a:stretch>
            <a:fillRect/>
          </a:stretch>
        </p:blipFill>
        <p:spPr>
          <a:xfrm>
            <a:off x="6572776" y="1834876"/>
            <a:ext cx="719370" cy="737205"/>
          </a:xfrm>
          <a:prstGeom prst="rect">
            <a:avLst/>
          </a:prstGeom>
        </p:spPr>
      </p:pic>
      <p:pic>
        <p:nvPicPr>
          <p:cNvPr id="15" name="Picture 14">
            <a:extLst>
              <a:ext uri="{FF2B5EF4-FFF2-40B4-BE49-F238E27FC236}">
                <a16:creationId xmlns:a16="http://schemas.microsoft.com/office/drawing/2014/main" id="{08FEECE3-336D-DE4E-A7E3-F91F4322BDD9}"/>
              </a:ext>
            </a:extLst>
          </p:cNvPr>
          <p:cNvPicPr>
            <a:picLocks noChangeAspect="1"/>
          </p:cNvPicPr>
          <p:nvPr/>
        </p:nvPicPr>
        <p:blipFill>
          <a:blip r:embed="rId13"/>
          <a:stretch>
            <a:fillRect/>
          </a:stretch>
        </p:blipFill>
        <p:spPr>
          <a:xfrm>
            <a:off x="10035910" y="4104632"/>
            <a:ext cx="517605" cy="530438"/>
          </a:xfrm>
          <a:prstGeom prst="rect">
            <a:avLst/>
          </a:prstGeom>
        </p:spPr>
      </p:pic>
      <p:sp>
        <p:nvSpPr>
          <p:cNvPr id="16" name="TextBox 15">
            <a:extLst>
              <a:ext uri="{FF2B5EF4-FFF2-40B4-BE49-F238E27FC236}">
                <a16:creationId xmlns:a16="http://schemas.microsoft.com/office/drawing/2014/main" id="{C278FB85-5C32-A04E-9178-4E5E081EEF10}"/>
              </a:ext>
            </a:extLst>
          </p:cNvPr>
          <p:cNvSpPr txBox="1"/>
          <p:nvPr/>
        </p:nvSpPr>
        <p:spPr>
          <a:xfrm>
            <a:off x="1674142" y="3108233"/>
            <a:ext cx="965066" cy="369332"/>
          </a:xfrm>
          <a:prstGeom prst="rect">
            <a:avLst/>
          </a:prstGeom>
          <a:solidFill>
            <a:schemeClr val="accent2"/>
          </a:solidFill>
        </p:spPr>
        <p:txBody>
          <a:bodyPr wrap="square" rtlCol="0">
            <a:spAutoFit/>
          </a:bodyPr>
          <a:lstStyle/>
          <a:p>
            <a:r>
              <a:rPr lang="en-US" dirty="0"/>
              <a:t>Disease</a:t>
            </a:r>
          </a:p>
        </p:txBody>
      </p:sp>
      <p:sp>
        <p:nvSpPr>
          <p:cNvPr id="18" name="TextBox 17">
            <a:extLst>
              <a:ext uri="{FF2B5EF4-FFF2-40B4-BE49-F238E27FC236}">
                <a16:creationId xmlns:a16="http://schemas.microsoft.com/office/drawing/2014/main" id="{E218A772-6D43-E14C-9267-63EF7261BEC2}"/>
              </a:ext>
            </a:extLst>
          </p:cNvPr>
          <p:cNvSpPr txBox="1"/>
          <p:nvPr/>
        </p:nvSpPr>
        <p:spPr>
          <a:xfrm>
            <a:off x="9466392" y="2459087"/>
            <a:ext cx="965066" cy="369332"/>
          </a:xfrm>
          <a:prstGeom prst="rect">
            <a:avLst/>
          </a:prstGeom>
          <a:solidFill>
            <a:schemeClr val="accent2"/>
          </a:solidFill>
        </p:spPr>
        <p:txBody>
          <a:bodyPr wrap="square" rtlCol="0">
            <a:spAutoFit/>
          </a:bodyPr>
          <a:lstStyle/>
          <a:p>
            <a:r>
              <a:rPr lang="en-US" dirty="0"/>
              <a:t>Disease</a:t>
            </a:r>
          </a:p>
        </p:txBody>
      </p:sp>
      <p:sp>
        <p:nvSpPr>
          <p:cNvPr id="19" name="TextBox 18">
            <a:extLst>
              <a:ext uri="{FF2B5EF4-FFF2-40B4-BE49-F238E27FC236}">
                <a16:creationId xmlns:a16="http://schemas.microsoft.com/office/drawing/2014/main" id="{C1F900C5-C090-CD4D-BC94-F986CA38B0D0}"/>
              </a:ext>
            </a:extLst>
          </p:cNvPr>
          <p:cNvSpPr txBox="1"/>
          <p:nvPr/>
        </p:nvSpPr>
        <p:spPr>
          <a:xfrm>
            <a:off x="9496895" y="3660129"/>
            <a:ext cx="970764" cy="369332"/>
          </a:xfrm>
          <a:prstGeom prst="rect">
            <a:avLst/>
          </a:prstGeom>
          <a:solidFill>
            <a:schemeClr val="accent1"/>
          </a:solidFill>
        </p:spPr>
        <p:txBody>
          <a:bodyPr wrap="square" rtlCol="0">
            <a:spAutoFit/>
          </a:bodyPr>
          <a:lstStyle/>
          <a:p>
            <a:r>
              <a:rPr lang="en-US" dirty="0"/>
              <a:t>Healthy</a:t>
            </a:r>
          </a:p>
        </p:txBody>
      </p:sp>
      <p:sp>
        <p:nvSpPr>
          <p:cNvPr id="5" name="TextBox 4">
            <a:extLst>
              <a:ext uri="{FF2B5EF4-FFF2-40B4-BE49-F238E27FC236}">
                <a16:creationId xmlns:a16="http://schemas.microsoft.com/office/drawing/2014/main" id="{FB013008-A769-A14F-91A9-37349E082B97}"/>
              </a:ext>
            </a:extLst>
          </p:cNvPr>
          <p:cNvSpPr txBox="1"/>
          <p:nvPr/>
        </p:nvSpPr>
        <p:spPr>
          <a:xfrm>
            <a:off x="3871607" y="260834"/>
            <a:ext cx="1782860" cy="461665"/>
          </a:xfrm>
          <a:prstGeom prst="rect">
            <a:avLst/>
          </a:prstGeom>
        </p:spPr>
        <p:style>
          <a:lnRef idx="0">
            <a:schemeClr val="accent2"/>
          </a:lnRef>
          <a:fillRef idx="3">
            <a:schemeClr val="accent2"/>
          </a:fillRef>
          <a:effectRef idx="3">
            <a:schemeClr val="accent2"/>
          </a:effectRef>
          <a:fontRef idx="minor">
            <a:schemeClr val="lt1"/>
          </a:fontRef>
        </p:style>
        <p:txBody>
          <a:bodyPr wrap="none" rtlCol="0">
            <a:spAutoFit/>
          </a:bodyPr>
          <a:lstStyle/>
          <a:p>
            <a:r>
              <a:rPr lang="en-US" sz="2400" b="1" dirty="0">
                <a:latin typeface="Phosphate Inline" panose="02000506050000020004" pitchFamily="2" charset="77"/>
                <a:cs typeface="Phosphate Inline" panose="02000506050000020004" pitchFamily="2" charset="77"/>
              </a:rPr>
              <a:t>Supervised</a:t>
            </a:r>
          </a:p>
        </p:txBody>
      </p:sp>
      <p:sp>
        <p:nvSpPr>
          <p:cNvPr id="20" name="Rectangle 19">
            <a:extLst>
              <a:ext uri="{FF2B5EF4-FFF2-40B4-BE49-F238E27FC236}">
                <a16:creationId xmlns:a16="http://schemas.microsoft.com/office/drawing/2014/main" id="{92814A68-DDDA-2E49-B68E-589CC3837660}"/>
              </a:ext>
            </a:extLst>
          </p:cNvPr>
          <p:cNvSpPr/>
          <p:nvPr/>
        </p:nvSpPr>
        <p:spPr>
          <a:xfrm>
            <a:off x="9238602" y="1718012"/>
            <a:ext cx="1591323" cy="3117037"/>
          </a:xfrm>
          <a:prstGeom prst="rect">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2539BE85-6924-104E-BB34-BB80EB704EAF}"/>
              </a:ext>
            </a:extLst>
          </p:cNvPr>
          <p:cNvSpPr txBox="1"/>
          <p:nvPr/>
        </p:nvSpPr>
        <p:spPr>
          <a:xfrm>
            <a:off x="586505" y="2953366"/>
            <a:ext cx="945195" cy="646331"/>
          </a:xfrm>
          <a:prstGeom prst="rect">
            <a:avLst/>
          </a:prstGeom>
          <a:noFill/>
        </p:spPr>
        <p:txBody>
          <a:bodyPr wrap="none" rtlCol="0">
            <a:spAutoFit/>
          </a:bodyPr>
          <a:lstStyle/>
          <a:p>
            <a:r>
              <a:rPr lang="en-US" b="1" dirty="0">
                <a:solidFill>
                  <a:srgbClr val="C00000"/>
                </a:solidFill>
              </a:rPr>
              <a:t>Training</a:t>
            </a:r>
          </a:p>
          <a:p>
            <a:r>
              <a:rPr lang="en-US" b="1" dirty="0">
                <a:solidFill>
                  <a:srgbClr val="C00000"/>
                </a:solidFill>
              </a:rPr>
              <a:t>Data</a:t>
            </a:r>
          </a:p>
        </p:txBody>
      </p:sp>
      <p:sp>
        <p:nvSpPr>
          <p:cNvPr id="22" name="TextBox 21">
            <a:extLst>
              <a:ext uri="{FF2B5EF4-FFF2-40B4-BE49-F238E27FC236}">
                <a16:creationId xmlns:a16="http://schemas.microsoft.com/office/drawing/2014/main" id="{873E45A5-38AD-0649-BA35-EE759DC7D3EB}"/>
              </a:ext>
            </a:extLst>
          </p:cNvPr>
          <p:cNvSpPr txBox="1"/>
          <p:nvPr/>
        </p:nvSpPr>
        <p:spPr>
          <a:xfrm>
            <a:off x="10962426" y="2953457"/>
            <a:ext cx="633956" cy="646331"/>
          </a:xfrm>
          <a:prstGeom prst="rect">
            <a:avLst/>
          </a:prstGeom>
          <a:noFill/>
        </p:spPr>
        <p:txBody>
          <a:bodyPr wrap="none" rtlCol="0">
            <a:spAutoFit/>
          </a:bodyPr>
          <a:lstStyle/>
          <a:p>
            <a:r>
              <a:rPr lang="en-US" b="1" dirty="0">
                <a:solidFill>
                  <a:schemeClr val="accent1">
                    <a:lumMod val="75000"/>
                  </a:schemeClr>
                </a:solidFill>
              </a:rPr>
              <a:t>Test</a:t>
            </a:r>
          </a:p>
          <a:p>
            <a:r>
              <a:rPr lang="en-US" b="1" dirty="0">
                <a:solidFill>
                  <a:schemeClr val="accent1">
                    <a:lumMod val="75000"/>
                  </a:schemeClr>
                </a:solidFill>
              </a:rPr>
              <a:t>Data</a:t>
            </a:r>
          </a:p>
        </p:txBody>
      </p:sp>
      <p:sp>
        <p:nvSpPr>
          <p:cNvPr id="23" name="Rectangle 22">
            <a:extLst>
              <a:ext uri="{FF2B5EF4-FFF2-40B4-BE49-F238E27FC236}">
                <a16:creationId xmlns:a16="http://schemas.microsoft.com/office/drawing/2014/main" id="{A2241EE7-78CE-9D42-8DD6-2CEE40362E4C}"/>
              </a:ext>
            </a:extLst>
          </p:cNvPr>
          <p:cNvSpPr/>
          <p:nvPr/>
        </p:nvSpPr>
        <p:spPr>
          <a:xfrm>
            <a:off x="1648326" y="1718014"/>
            <a:ext cx="2469891" cy="3117036"/>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lide Number Placeholder 16">
            <a:extLst>
              <a:ext uri="{FF2B5EF4-FFF2-40B4-BE49-F238E27FC236}">
                <a16:creationId xmlns:a16="http://schemas.microsoft.com/office/drawing/2014/main" id="{4F7A5E99-2A0E-8E44-ABCA-9D3143425935}"/>
              </a:ext>
            </a:extLst>
          </p:cNvPr>
          <p:cNvSpPr>
            <a:spLocks noGrp="1"/>
          </p:cNvSpPr>
          <p:nvPr>
            <p:ph type="sldNum" sz="quarter" idx="12"/>
          </p:nvPr>
        </p:nvSpPr>
        <p:spPr/>
        <p:txBody>
          <a:bodyPr/>
          <a:lstStyle/>
          <a:p>
            <a:fld id="{160847C4-C153-934D-B234-B5C1EA6118B1}" type="slidenum">
              <a:rPr lang="en-US" smtClean="0"/>
              <a:t>8</a:t>
            </a:fld>
            <a:endParaRPr lang="en-US"/>
          </a:p>
        </p:txBody>
      </p:sp>
    </p:spTree>
    <p:extLst>
      <p:ext uri="{BB962C8B-B14F-4D97-AF65-F5344CB8AC3E}">
        <p14:creationId xmlns:p14="http://schemas.microsoft.com/office/powerpoint/2010/main" val="33607176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4C4236-DE24-6645-B1A8-8E0056D7961A}"/>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766D9FF3-0983-CC4A-88E6-52162F9A84CF}"/>
              </a:ext>
            </a:extLst>
          </p:cNvPr>
          <p:cNvSpPr>
            <a:spLocks noGrp="1"/>
          </p:cNvSpPr>
          <p:nvPr>
            <p:ph idx="1"/>
          </p:nvPr>
        </p:nvSpPr>
        <p:spPr>
          <a:xfrm>
            <a:off x="976745" y="5087448"/>
            <a:ext cx="10377055" cy="1179257"/>
          </a:xfrm>
        </p:spPr>
        <p:txBody>
          <a:bodyPr>
            <a:normAutofit fontScale="92500" lnSpcReduction="10000"/>
          </a:bodyPr>
          <a:lstStyle/>
          <a:p>
            <a:pPr algn="ctr"/>
            <a:r>
              <a:rPr lang="en-US" dirty="0"/>
              <a:t>The models are given unlabeled in order to identify relevant pattern</a:t>
            </a:r>
          </a:p>
          <a:p>
            <a:pPr algn="ctr"/>
            <a:r>
              <a:rPr lang="en-US" dirty="0"/>
              <a:t>The machine finds the hidden structure</a:t>
            </a:r>
          </a:p>
          <a:p>
            <a:pPr marL="0" indent="0" algn="ctr">
              <a:buNone/>
            </a:pPr>
            <a:endParaRPr lang="en-US" dirty="0"/>
          </a:p>
        </p:txBody>
      </p:sp>
      <p:pic>
        <p:nvPicPr>
          <p:cNvPr id="3074" name="Picture 2">
            <a:extLst>
              <a:ext uri="{FF2B5EF4-FFF2-40B4-BE49-F238E27FC236}">
                <a16:creationId xmlns:a16="http://schemas.microsoft.com/office/drawing/2014/main" id="{CA89BAD6-83A3-034B-8F90-12C5D4B6598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2424" b="33541"/>
          <a:stretch/>
        </p:blipFill>
        <p:spPr bwMode="auto">
          <a:xfrm>
            <a:off x="956740" y="0"/>
            <a:ext cx="9999129" cy="480888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6A5B3CC9-A14C-DB46-9B09-5B0B1913CA32}"/>
              </a:ext>
            </a:extLst>
          </p:cNvPr>
          <p:cNvPicPr>
            <a:picLocks noChangeAspect="1"/>
          </p:cNvPicPr>
          <p:nvPr/>
        </p:nvPicPr>
        <p:blipFill>
          <a:blip r:embed="rId4"/>
          <a:stretch>
            <a:fillRect/>
          </a:stretch>
        </p:blipFill>
        <p:spPr>
          <a:xfrm>
            <a:off x="9803543" y="1697968"/>
            <a:ext cx="468579" cy="480197"/>
          </a:xfrm>
          <a:prstGeom prst="rect">
            <a:avLst/>
          </a:prstGeom>
        </p:spPr>
      </p:pic>
      <p:pic>
        <p:nvPicPr>
          <p:cNvPr id="5" name="Picture 4">
            <a:extLst>
              <a:ext uri="{FF2B5EF4-FFF2-40B4-BE49-F238E27FC236}">
                <a16:creationId xmlns:a16="http://schemas.microsoft.com/office/drawing/2014/main" id="{4DDB2585-1885-F44E-AD4F-0FADDF9AD01B}"/>
              </a:ext>
            </a:extLst>
          </p:cNvPr>
          <p:cNvPicPr>
            <a:picLocks noChangeAspect="1"/>
          </p:cNvPicPr>
          <p:nvPr/>
        </p:nvPicPr>
        <p:blipFill>
          <a:blip r:embed="rId5"/>
          <a:stretch>
            <a:fillRect/>
          </a:stretch>
        </p:blipFill>
        <p:spPr>
          <a:xfrm>
            <a:off x="1734385" y="1682386"/>
            <a:ext cx="704589" cy="722058"/>
          </a:xfrm>
          <a:prstGeom prst="rect">
            <a:avLst/>
          </a:prstGeom>
        </p:spPr>
      </p:pic>
      <p:pic>
        <p:nvPicPr>
          <p:cNvPr id="6" name="Picture 5">
            <a:extLst>
              <a:ext uri="{FF2B5EF4-FFF2-40B4-BE49-F238E27FC236}">
                <a16:creationId xmlns:a16="http://schemas.microsoft.com/office/drawing/2014/main" id="{7888BB81-4C0C-F544-8420-A09D4E7BDCF5}"/>
              </a:ext>
            </a:extLst>
          </p:cNvPr>
          <p:cNvPicPr>
            <a:picLocks noChangeAspect="1"/>
          </p:cNvPicPr>
          <p:nvPr/>
        </p:nvPicPr>
        <p:blipFill>
          <a:blip r:embed="rId6"/>
          <a:stretch>
            <a:fillRect/>
          </a:stretch>
        </p:blipFill>
        <p:spPr>
          <a:xfrm>
            <a:off x="8242433" y="1682386"/>
            <a:ext cx="498993" cy="511365"/>
          </a:xfrm>
          <a:prstGeom prst="rect">
            <a:avLst/>
          </a:prstGeom>
        </p:spPr>
      </p:pic>
      <p:pic>
        <p:nvPicPr>
          <p:cNvPr id="7" name="Picture 6">
            <a:extLst>
              <a:ext uri="{FF2B5EF4-FFF2-40B4-BE49-F238E27FC236}">
                <a16:creationId xmlns:a16="http://schemas.microsoft.com/office/drawing/2014/main" id="{EA1F1D61-860F-3549-A7E8-F4E83AD60C1F}"/>
              </a:ext>
            </a:extLst>
          </p:cNvPr>
          <p:cNvPicPr>
            <a:picLocks noChangeAspect="1"/>
          </p:cNvPicPr>
          <p:nvPr/>
        </p:nvPicPr>
        <p:blipFill>
          <a:blip r:embed="rId7"/>
          <a:stretch>
            <a:fillRect/>
          </a:stretch>
        </p:blipFill>
        <p:spPr>
          <a:xfrm>
            <a:off x="2807089" y="2693457"/>
            <a:ext cx="704589" cy="722058"/>
          </a:xfrm>
          <a:prstGeom prst="rect">
            <a:avLst/>
          </a:prstGeom>
        </p:spPr>
      </p:pic>
      <p:pic>
        <p:nvPicPr>
          <p:cNvPr id="8" name="Picture 7">
            <a:extLst>
              <a:ext uri="{FF2B5EF4-FFF2-40B4-BE49-F238E27FC236}">
                <a16:creationId xmlns:a16="http://schemas.microsoft.com/office/drawing/2014/main" id="{3BB82F9A-DAEC-BB45-A6D6-518C8699C3B7}"/>
              </a:ext>
            </a:extLst>
          </p:cNvPr>
          <p:cNvPicPr>
            <a:picLocks noChangeAspect="1"/>
          </p:cNvPicPr>
          <p:nvPr/>
        </p:nvPicPr>
        <p:blipFill>
          <a:blip r:embed="rId8"/>
          <a:stretch>
            <a:fillRect/>
          </a:stretch>
        </p:blipFill>
        <p:spPr>
          <a:xfrm>
            <a:off x="1734384" y="3725800"/>
            <a:ext cx="704589" cy="722058"/>
          </a:xfrm>
          <a:prstGeom prst="rect">
            <a:avLst/>
          </a:prstGeom>
        </p:spPr>
      </p:pic>
      <p:pic>
        <p:nvPicPr>
          <p:cNvPr id="9" name="Picture 8">
            <a:extLst>
              <a:ext uri="{FF2B5EF4-FFF2-40B4-BE49-F238E27FC236}">
                <a16:creationId xmlns:a16="http://schemas.microsoft.com/office/drawing/2014/main" id="{ACDA2E8A-15B1-124A-9B7E-F7D1238D2C36}"/>
              </a:ext>
            </a:extLst>
          </p:cNvPr>
          <p:cNvPicPr>
            <a:picLocks noChangeAspect="1"/>
          </p:cNvPicPr>
          <p:nvPr/>
        </p:nvPicPr>
        <p:blipFill>
          <a:blip r:embed="rId9"/>
          <a:stretch>
            <a:fillRect/>
          </a:stretch>
        </p:blipFill>
        <p:spPr>
          <a:xfrm>
            <a:off x="2788682" y="1700507"/>
            <a:ext cx="722996" cy="740921"/>
          </a:xfrm>
          <a:prstGeom prst="rect">
            <a:avLst/>
          </a:prstGeom>
        </p:spPr>
      </p:pic>
      <p:pic>
        <p:nvPicPr>
          <p:cNvPr id="10" name="Picture 9">
            <a:extLst>
              <a:ext uri="{FF2B5EF4-FFF2-40B4-BE49-F238E27FC236}">
                <a16:creationId xmlns:a16="http://schemas.microsoft.com/office/drawing/2014/main" id="{D4EB7A55-4134-154C-96D6-440C9C8A748B}"/>
              </a:ext>
            </a:extLst>
          </p:cNvPr>
          <p:cNvPicPr>
            <a:picLocks noChangeAspect="1"/>
          </p:cNvPicPr>
          <p:nvPr/>
        </p:nvPicPr>
        <p:blipFill>
          <a:blip r:embed="rId10"/>
          <a:stretch>
            <a:fillRect/>
          </a:stretch>
        </p:blipFill>
        <p:spPr>
          <a:xfrm>
            <a:off x="1734385" y="2714177"/>
            <a:ext cx="704589" cy="722058"/>
          </a:xfrm>
          <a:prstGeom prst="rect">
            <a:avLst/>
          </a:prstGeom>
        </p:spPr>
      </p:pic>
      <p:pic>
        <p:nvPicPr>
          <p:cNvPr id="11" name="Picture 10">
            <a:extLst>
              <a:ext uri="{FF2B5EF4-FFF2-40B4-BE49-F238E27FC236}">
                <a16:creationId xmlns:a16="http://schemas.microsoft.com/office/drawing/2014/main" id="{DB33BB3B-12F0-5B4F-A2BA-77762BCB519E}"/>
              </a:ext>
            </a:extLst>
          </p:cNvPr>
          <p:cNvPicPr>
            <a:picLocks noChangeAspect="1"/>
          </p:cNvPicPr>
          <p:nvPr/>
        </p:nvPicPr>
        <p:blipFill>
          <a:blip r:embed="rId11"/>
          <a:stretch>
            <a:fillRect/>
          </a:stretch>
        </p:blipFill>
        <p:spPr>
          <a:xfrm>
            <a:off x="9004861" y="1682385"/>
            <a:ext cx="498993" cy="511365"/>
          </a:xfrm>
          <a:prstGeom prst="rect">
            <a:avLst/>
          </a:prstGeom>
        </p:spPr>
      </p:pic>
      <p:pic>
        <p:nvPicPr>
          <p:cNvPr id="12" name="Picture 11">
            <a:extLst>
              <a:ext uri="{FF2B5EF4-FFF2-40B4-BE49-F238E27FC236}">
                <a16:creationId xmlns:a16="http://schemas.microsoft.com/office/drawing/2014/main" id="{E0E6EBEF-7FF1-644B-B97E-CDC4AEB18D57}"/>
              </a:ext>
            </a:extLst>
          </p:cNvPr>
          <p:cNvPicPr>
            <a:picLocks noChangeAspect="1"/>
          </p:cNvPicPr>
          <p:nvPr/>
        </p:nvPicPr>
        <p:blipFill>
          <a:blip r:embed="rId12"/>
          <a:stretch>
            <a:fillRect/>
          </a:stretch>
        </p:blipFill>
        <p:spPr>
          <a:xfrm>
            <a:off x="9803542" y="3971525"/>
            <a:ext cx="468579" cy="480197"/>
          </a:xfrm>
          <a:prstGeom prst="rect">
            <a:avLst/>
          </a:prstGeom>
        </p:spPr>
      </p:pic>
      <p:pic>
        <p:nvPicPr>
          <p:cNvPr id="13" name="Picture 12">
            <a:extLst>
              <a:ext uri="{FF2B5EF4-FFF2-40B4-BE49-F238E27FC236}">
                <a16:creationId xmlns:a16="http://schemas.microsoft.com/office/drawing/2014/main" id="{F28AD0D4-CC7C-3A42-98BE-EE6DA92843DD}"/>
              </a:ext>
            </a:extLst>
          </p:cNvPr>
          <p:cNvPicPr>
            <a:picLocks noChangeAspect="1"/>
          </p:cNvPicPr>
          <p:nvPr/>
        </p:nvPicPr>
        <p:blipFill>
          <a:blip r:embed="rId13"/>
          <a:stretch>
            <a:fillRect/>
          </a:stretch>
        </p:blipFill>
        <p:spPr>
          <a:xfrm>
            <a:off x="8996133" y="3955367"/>
            <a:ext cx="498993" cy="511365"/>
          </a:xfrm>
          <a:prstGeom prst="rect">
            <a:avLst/>
          </a:prstGeom>
        </p:spPr>
      </p:pic>
      <p:pic>
        <p:nvPicPr>
          <p:cNvPr id="14" name="Picture 13">
            <a:extLst>
              <a:ext uri="{FF2B5EF4-FFF2-40B4-BE49-F238E27FC236}">
                <a16:creationId xmlns:a16="http://schemas.microsoft.com/office/drawing/2014/main" id="{FE63D17E-C819-3445-BA98-0BE99CAF52B5}"/>
              </a:ext>
            </a:extLst>
          </p:cNvPr>
          <p:cNvPicPr>
            <a:picLocks noChangeAspect="1"/>
          </p:cNvPicPr>
          <p:nvPr/>
        </p:nvPicPr>
        <p:blipFill>
          <a:blip r:embed="rId14"/>
          <a:stretch>
            <a:fillRect/>
          </a:stretch>
        </p:blipFill>
        <p:spPr>
          <a:xfrm>
            <a:off x="8242432" y="3976403"/>
            <a:ext cx="498993" cy="511365"/>
          </a:xfrm>
          <a:prstGeom prst="rect">
            <a:avLst/>
          </a:prstGeom>
        </p:spPr>
      </p:pic>
      <p:pic>
        <p:nvPicPr>
          <p:cNvPr id="15" name="Picture 14">
            <a:extLst>
              <a:ext uri="{FF2B5EF4-FFF2-40B4-BE49-F238E27FC236}">
                <a16:creationId xmlns:a16="http://schemas.microsoft.com/office/drawing/2014/main" id="{7926CF85-BF88-9740-A496-588C7882C144}"/>
              </a:ext>
            </a:extLst>
          </p:cNvPr>
          <p:cNvPicPr>
            <a:picLocks noChangeAspect="1"/>
          </p:cNvPicPr>
          <p:nvPr/>
        </p:nvPicPr>
        <p:blipFill>
          <a:blip r:embed="rId15"/>
          <a:stretch>
            <a:fillRect/>
          </a:stretch>
        </p:blipFill>
        <p:spPr>
          <a:xfrm>
            <a:off x="2778289" y="3695506"/>
            <a:ext cx="704589" cy="722058"/>
          </a:xfrm>
          <a:prstGeom prst="rect">
            <a:avLst/>
          </a:prstGeom>
        </p:spPr>
      </p:pic>
      <p:sp>
        <p:nvSpPr>
          <p:cNvPr id="17" name="Rectangle 16">
            <a:extLst>
              <a:ext uri="{FF2B5EF4-FFF2-40B4-BE49-F238E27FC236}">
                <a16:creationId xmlns:a16="http://schemas.microsoft.com/office/drawing/2014/main" id="{E69FAD00-B68D-4F46-B5F4-96865128A8B8}"/>
              </a:ext>
            </a:extLst>
          </p:cNvPr>
          <p:cNvSpPr/>
          <p:nvPr/>
        </p:nvSpPr>
        <p:spPr>
          <a:xfrm>
            <a:off x="7987724" y="1560976"/>
            <a:ext cx="2469891" cy="3117036"/>
          </a:xfrm>
          <a:prstGeom prst="rect">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2389528F-5DE4-A14D-9E3A-0C57FCF8F34A}"/>
              </a:ext>
            </a:extLst>
          </p:cNvPr>
          <p:cNvSpPr txBox="1"/>
          <p:nvPr/>
        </p:nvSpPr>
        <p:spPr>
          <a:xfrm>
            <a:off x="617424" y="2700847"/>
            <a:ext cx="945195" cy="646331"/>
          </a:xfrm>
          <a:prstGeom prst="rect">
            <a:avLst/>
          </a:prstGeom>
          <a:noFill/>
        </p:spPr>
        <p:txBody>
          <a:bodyPr wrap="none" rtlCol="0">
            <a:spAutoFit/>
          </a:bodyPr>
          <a:lstStyle/>
          <a:p>
            <a:r>
              <a:rPr lang="en-US" b="1" dirty="0">
                <a:solidFill>
                  <a:srgbClr val="C00000"/>
                </a:solidFill>
              </a:rPr>
              <a:t>Training</a:t>
            </a:r>
          </a:p>
          <a:p>
            <a:r>
              <a:rPr lang="en-US" b="1" dirty="0">
                <a:solidFill>
                  <a:srgbClr val="C00000"/>
                </a:solidFill>
              </a:rPr>
              <a:t>Data</a:t>
            </a:r>
          </a:p>
        </p:txBody>
      </p:sp>
      <p:sp>
        <p:nvSpPr>
          <p:cNvPr id="21" name="TextBox 20">
            <a:extLst>
              <a:ext uri="{FF2B5EF4-FFF2-40B4-BE49-F238E27FC236}">
                <a16:creationId xmlns:a16="http://schemas.microsoft.com/office/drawing/2014/main" id="{39302916-EE0C-1C42-8ADF-6C609C876D86}"/>
              </a:ext>
            </a:extLst>
          </p:cNvPr>
          <p:cNvSpPr txBox="1"/>
          <p:nvPr/>
        </p:nvSpPr>
        <p:spPr>
          <a:xfrm>
            <a:off x="10419505" y="2688319"/>
            <a:ext cx="633956" cy="646331"/>
          </a:xfrm>
          <a:prstGeom prst="rect">
            <a:avLst/>
          </a:prstGeom>
          <a:noFill/>
        </p:spPr>
        <p:txBody>
          <a:bodyPr wrap="none" rtlCol="0">
            <a:spAutoFit/>
          </a:bodyPr>
          <a:lstStyle/>
          <a:p>
            <a:r>
              <a:rPr lang="en-US" b="1" dirty="0">
                <a:solidFill>
                  <a:schemeClr val="accent1">
                    <a:lumMod val="75000"/>
                  </a:schemeClr>
                </a:solidFill>
              </a:rPr>
              <a:t>Test</a:t>
            </a:r>
          </a:p>
          <a:p>
            <a:r>
              <a:rPr lang="en-US" b="1" dirty="0">
                <a:solidFill>
                  <a:schemeClr val="accent1">
                    <a:lumMod val="75000"/>
                  </a:schemeClr>
                </a:solidFill>
              </a:rPr>
              <a:t>Data</a:t>
            </a:r>
          </a:p>
        </p:txBody>
      </p:sp>
      <p:sp>
        <p:nvSpPr>
          <p:cNvPr id="22" name="Rectangle 21">
            <a:extLst>
              <a:ext uri="{FF2B5EF4-FFF2-40B4-BE49-F238E27FC236}">
                <a16:creationId xmlns:a16="http://schemas.microsoft.com/office/drawing/2014/main" id="{EE950DB4-1545-6440-8EBD-96831AC3441A}"/>
              </a:ext>
            </a:extLst>
          </p:cNvPr>
          <p:cNvSpPr/>
          <p:nvPr/>
        </p:nvSpPr>
        <p:spPr>
          <a:xfrm>
            <a:off x="1562619" y="1560975"/>
            <a:ext cx="2275609" cy="3002973"/>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79FFA1E4-BC52-5048-A175-7BC39D661660}"/>
              </a:ext>
            </a:extLst>
          </p:cNvPr>
          <p:cNvSpPr/>
          <p:nvPr/>
        </p:nvSpPr>
        <p:spPr>
          <a:xfrm>
            <a:off x="9076761" y="6465533"/>
            <a:ext cx="6096000" cy="369332"/>
          </a:xfrm>
          <a:prstGeom prst="rect">
            <a:avLst/>
          </a:prstGeom>
        </p:spPr>
        <p:txBody>
          <a:bodyPr>
            <a:spAutoFit/>
          </a:bodyPr>
          <a:lstStyle/>
          <a:p>
            <a:r>
              <a:rPr lang="en-US" dirty="0"/>
              <a:t>https://</a:t>
            </a:r>
            <a:r>
              <a:rPr lang="en-US" dirty="0" err="1"/>
              <a:t>www.newtechdojo.com</a:t>
            </a:r>
            <a:endParaRPr lang="en-US" dirty="0"/>
          </a:p>
        </p:txBody>
      </p:sp>
      <p:sp>
        <p:nvSpPr>
          <p:cNvPr id="24" name="TextBox 23">
            <a:extLst>
              <a:ext uri="{FF2B5EF4-FFF2-40B4-BE49-F238E27FC236}">
                <a16:creationId xmlns:a16="http://schemas.microsoft.com/office/drawing/2014/main" id="{53185BB1-D8C2-B04B-A50E-3261A63D619A}"/>
              </a:ext>
            </a:extLst>
          </p:cNvPr>
          <p:cNvSpPr txBox="1"/>
          <p:nvPr/>
        </p:nvSpPr>
        <p:spPr>
          <a:xfrm>
            <a:off x="3511677" y="113096"/>
            <a:ext cx="2149820" cy="461665"/>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US" sz="2400" b="1" dirty="0" err="1">
                <a:latin typeface="Phosphate Inline" panose="02000506050000020004" pitchFamily="2" charset="77"/>
                <a:cs typeface="Phosphate Inline" panose="02000506050000020004" pitchFamily="2" charset="77"/>
              </a:rPr>
              <a:t>UNSupervised</a:t>
            </a:r>
            <a:endParaRPr lang="en-US" sz="2400" b="1" dirty="0">
              <a:latin typeface="Phosphate Inline" panose="02000506050000020004" pitchFamily="2" charset="77"/>
              <a:cs typeface="Phosphate Inline" panose="02000506050000020004" pitchFamily="2" charset="77"/>
            </a:endParaRPr>
          </a:p>
        </p:txBody>
      </p:sp>
      <p:sp>
        <p:nvSpPr>
          <p:cNvPr id="16" name="Slide Number Placeholder 15">
            <a:extLst>
              <a:ext uri="{FF2B5EF4-FFF2-40B4-BE49-F238E27FC236}">
                <a16:creationId xmlns:a16="http://schemas.microsoft.com/office/drawing/2014/main" id="{C23C80A0-7E6A-C643-BAD4-063DF4A666C9}"/>
              </a:ext>
            </a:extLst>
          </p:cNvPr>
          <p:cNvSpPr>
            <a:spLocks noGrp="1"/>
          </p:cNvSpPr>
          <p:nvPr>
            <p:ph type="sldNum" sz="quarter" idx="12"/>
          </p:nvPr>
        </p:nvSpPr>
        <p:spPr/>
        <p:txBody>
          <a:bodyPr/>
          <a:lstStyle/>
          <a:p>
            <a:fld id="{160847C4-C153-934D-B234-B5C1EA6118B1}" type="slidenum">
              <a:rPr lang="en-US" smtClean="0"/>
              <a:t>9</a:t>
            </a:fld>
            <a:endParaRPr lang="en-US"/>
          </a:p>
        </p:txBody>
      </p:sp>
    </p:spTree>
    <p:extLst>
      <p:ext uri="{BB962C8B-B14F-4D97-AF65-F5344CB8AC3E}">
        <p14:creationId xmlns:p14="http://schemas.microsoft.com/office/powerpoint/2010/main" val="142266888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286438</TotalTime>
  <Words>1889</Words>
  <Application>Microsoft Macintosh PowerPoint</Application>
  <PresentationFormat>Widescreen</PresentationFormat>
  <Paragraphs>544</Paragraphs>
  <Slides>68</Slides>
  <Notes>52</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68</vt:i4>
      </vt:variant>
    </vt:vector>
  </HeadingPairs>
  <TitlesOfParts>
    <vt:vector size="79" baseType="lpstr">
      <vt:lpstr>Google Sans</vt:lpstr>
      <vt:lpstr>inherit</vt:lpstr>
      <vt:lpstr>Inter Var</vt:lpstr>
      <vt:lpstr>Klee Medium</vt:lpstr>
      <vt:lpstr>Arial</vt:lpstr>
      <vt:lpstr>Calibri</vt:lpstr>
      <vt:lpstr>Calibri Light</vt:lpstr>
      <vt:lpstr>Cambria Math</vt:lpstr>
      <vt:lpstr>Palatino Linotype</vt:lpstr>
      <vt:lpstr>Phosphate Inline</vt:lpstr>
      <vt:lpstr>Office Theme</vt:lpstr>
      <vt:lpstr>Introductory Machine Learning for Biologists</vt:lpstr>
      <vt:lpstr>Introductory Machine Learning for Biologists</vt:lpstr>
      <vt:lpstr>Examples of Machine Learning Methods </vt:lpstr>
      <vt:lpstr>What we are going to learn </vt:lpstr>
      <vt:lpstr>It’s all about prediction!</vt:lpstr>
      <vt:lpstr>Example data</vt:lpstr>
      <vt:lpstr>Training Data and Test Data</vt:lpstr>
      <vt:lpstr>PowerPoint Presentation</vt:lpstr>
      <vt:lpstr>PowerPoint Presentation</vt:lpstr>
      <vt:lpstr>PowerPoint Presentation</vt:lpstr>
      <vt:lpstr>PowerPoint Presentation</vt:lpstr>
      <vt:lpstr>Q1. I performed a knockout experiment. I want to cluster genes based on gene expression similarity. </vt:lpstr>
      <vt:lpstr>Q1. I performed a knockout experiment. I want to cluster genes based on gene expression similarity. </vt:lpstr>
      <vt:lpstr>Q2. I have a cohort with variant information and disease states. I want to make a machine learning model to predict disease states.</vt:lpstr>
      <vt:lpstr>Q2. I have a cohort with variant information and disease states. I want to make a machine learning model to predict disease states.</vt:lpstr>
      <vt:lpstr>Finding a good prediction model: Balance of Bias and Variance</vt:lpstr>
      <vt:lpstr>Bias and Variance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can we select a model that balances variance &amp; bias?</vt:lpstr>
      <vt:lpstr>How can we select a model that balances variance &amp; bias?</vt:lpstr>
      <vt:lpstr>How can we select a model that balances variance &amp; bias?</vt:lpstr>
      <vt:lpstr>Nested Cross Validation</vt:lpstr>
      <vt:lpstr>High variance</vt:lpstr>
      <vt:lpstr>High bias </vt:lpstr>
      <vt:lpstr>What we are going to learn </vt:lpstr>
      <vt:lpstr>K-nearest neighbor (kNN)</vt:lpstr>
      <vt:lpstr>K-nearest neighbor (kNN)</vt:lpstr>
      <vt:lpstr>K-nearest neighbor (kNN)</vt:lpstr>
      <vt:lpstr>K-nearest neighbor (kNN)</vt:lpstr>
      <vt:lpstr>K-nearest neighbor (kNN) steps:</vt:lpstr>
      <vt:lpstr>kNN application example</vt:lpstr>
      <vt:lpstr>K-nearest neighbor (kNN)</vt:lpstr>
      <vt:lpstr>K-nearest neighbor (kNN): Preprocessing</vt:lpstr>
      <vt:lpstr>K-nearest neighbor (kNN)</vt:lpstr>
      <vt:lpstr>kNN practice</vt:lpstr>
      <vt:lpstr>What we are going to learn </vt:lpstr>
      <vt:lpstr>K-means clustering</vt:lpstr>
      <vt:lpstr>K-means clustering steps (Lloyd):</vt:lpstr>
      <vt:lpstr>K-means clustering steps (Lloyd):</vt:lpstr>
      <vt:lpstr>K-means clustering steps (Lloyd):</vt:lpstr>
      <vt:lpstr>PowerPoint Presentation</vt:lpstr>
      <vt:lpstr>K-means cluster application example </vt:lpstr>
      <vt:lpstr>K-means clustering</vt:lpstr>
      <vt:lpstr>K-means clustering</vt:lpstr>
      <vt:lpstr>K-means clustering, determine k</vt:lpstr>
      <vt:lpstr>within-cluster sum of squares</vt:lpstr>
      <vt:lpstr>Survey time &amp; Coffee break</vt:lpstr>
      <vt:lpstr>K-means practice</vt:lpstr>
      <vt:lpstr>What we are going to learn </vt:lpstr>
      <vt:lpstr>Decision Tree</vt:lpstr>
      <vt:lpstr>PowerPoint Presentation</vt:lpstr>
      <vt:lpstr>Decision Tree: which feature to use?</vt:lpstr>
      <vt:lpstr>Decision Tree: which feature to use?</vt:lpstr>
      <vt:lpstr>Decision Tree: which feature to use?</vt:lpstr>
      <vt:lpstr>Decision Tree: which feature to use?</vt:lpstr>
      <vt:lpstr>Decision Tree application example</vt:lpstr>
      <vt:lpstr>Decision Tree</vt:lpstr>
      <vt:lpstr>Complexity parameter (cp)</vt:lpstr>
      <vt:lpstr>Decision Tree practice</vt:lpstr>
      <vt:lpstr>More advanced methods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670</cp:revision>
  <dcterms:created xsi:type="dcterms:W3CDTF">2020-04-23T04:16:30Z</dcterms:created>
  <dcterms:modified xsi:type="dcterms:W3CDTF">2023-10-02T17:02:35Z</dcterms:modified>
</cp:coreProperties>
</file>